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3"/>
  </p:notesMasterIdLst>
  <p:handoutMasterIdLst>
    <p:handoutMasterId r:id="rId14"/>
  </p:handoutMasterIdLst>
  <p:sldIdLst>
    <p:sldId id="258" r:id="rId3"/>
    <p:sldId id="4017" r:id="rId4"/>
    <p:sldId id="288" r:id="rId5"/>
    <p:sldId id="297" r:id="rId6"/>
    <p:sldId id="285" r:id="rId7"/>
    <p:sldId id="4019" r:id="rId8"/>
    <p:sldId id="4014" r:id="rId9"/>
    <p:sldId id="4015" r:id="rId10"/>
    <p:sldId id="4020" r:id="rId11"/>
    <p:sldId id="4016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8D0"/>
    <a:srgbClr val="305BBA"/>
    <a:srgbClr val="F17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164" autoAdjust="0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E3FAD59-92B4-4703-9BF1-ABC7E5CC294A}" type="datetime1">
              <a:rPr lang="es-ES" smtClean="0"/>
              <a:t>05/01/2021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0699CC-E798-494C-856B-ED84AB35FEEE}" type="datetime1">
              <a:rPr lang="es-ES" noProof="0" smtClean="0"/>
              <a:t>05/01/2021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Total colaboradores </a:t>
            </a:r>
            <a:r>
              <a:rPr lang="es-CO" dirty="0" err="1"/>
              <a:t>gentecamarabaq</a:t>
            </a:r>
            <a:r>
              <a:rPr lang="es-CO" dirty="0"/>
              <a:t> 193</a:t>
            </a:r>
          </a:p>
          <a:p>
            <a:r>
              <a:rPr lang="es-CO" dirty="0" err="1"/>
              <a:t>Serv</a:t>
            </a:r>
            <a:r>
              <a:rPr lang="es-CO" dirty="0"/>
              <a:t> generales 6h – 23 </a:t>
            </a:r>
            <a:r>
              <a:rPr lang="es-CO" dirty="0" err="1"/>
              <a:t>pers</a:t>
            </a:r>
            <a:r>
              <a:rPr lang="es-CO" dirty="0"/>
              <a:t> – 7h – 16 m</a:t>
            </a:r>
          </a:p>
          <a:p>
            <a:r>
              <a:rPr lang="es-CO" dirty="0"/>
              <a:t>Reconocimiento 2h – 20 </a:t>
            </a:r>
            <a:r>
              <a:rPr lang="es-CO" dirty="0" err="1"/>
              <a:t>pers</a:t>
            </a:r>
            <a:r>
              <a:rPr lang="es-CO" dirty="0"/>
              <a:t> – 6h y 14 m</a:t>
            </a:r>
          </a:p>
          <a:p>
            <a:r>
              <a:rPr lang="es-CO" dirty="0"/>
              <a:t>Afiliados 1h – 13 + 18 per: 31 p – 9 h y 22 m</a:t>
            </a:r>
          </a:p>
          <a:p>
            <a:r>
              <a:rPr lang="es-CO" dirty="0" err="1"/>
              <a:t>Fromacion</a:t>
            </a:r>
            <a:r>
              <a:rPr lang="es-CO" dirty="0"/>
              <a:t>: 4h – 2 per – 0 h y 2 m </a:t>
            </a:r>
          </a:p>
          <a:p>
            <a:r>
              <a:rPr lang="es-CO" dirty="0"/>
              <a:t>45 colaboradores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05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8" name="Imagen 7" descr="Nubes blancas y esponjosas en un cielo azul intens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Imagen 9" descr="Primer plano del tallo de una plant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Imagen 10" descr="Ola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EDC781-CB57-4062-B09C-81FF42BCE73D}" type="datetime1">
              <a:rPr lang="es-ES" noProof="0" smtClean="0"/>
              <a:t>05/01/2021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editar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3EF067-3BD7-4195-88F8-49200083A5C8}" type="datetime1">
              <a:rPr lang="es-ES" noProof="0" smtClean="0"/>
              <a:t>05/01/2021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7397A-F133-B74C-A08E-8529AFCA2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1DE8A6-08AA-924D-82FF-8CD3327C0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F20DAB-C8D5-5A4E-A669-F2FCD585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EDB8-0045-3E4D-8D30-3A9A8A7EEB5B}" type="datetimeFigureOut">
              <a:rPr lang="es-CO" smtClean="0"/>
              <a:t>05/01/2021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5F8FD-C705-944A-AE9B-E86DF9E8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4AFCF8-1223-674E-BF98-38A9450B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4FA7-146A-B541-961D-1AD254C8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831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0C1BF4-C6B8-C64C-B981-1F965500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CEFA1B-AA15-C141-A824-DA8380349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F92ABA-46E4-004C-8883-BE576993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EDB8-0045-3E4D-8D30-3A9A8A7EEB5B}" type="datetimeFigureOut">
              <a:rPr lang="es-CO" smtClean="0"/>
              <a:t>05/01/2021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A16E1-FAEC-E14C-BA74-F9FAE0276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5E0F50-D8E0-3648-8E88-7E574A0D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4FA7-146A-B541-961D-1AD254C8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0426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FDCAF-7F54-054D-BC0C-77B33FDD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3DB811-AC2A-0748-A6D9-FDF157961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74226C-CA75-C441-B58E-304957EB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EDB8-0045-3E4D-8D30-3A9A8A7EEB5B}" type="datetimeFigureOut">
              <a:rPr lang="es-CO" smtClean="0"/>
              <a:t>05/01/2021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7E6FD0-53DF-FE4A-8E6A-B602EFE2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A66B3C-8B8E-B74D-83A3-BD6469E3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4FA7-146A-B541-961D-1AD254C8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9763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4289E-65A0-8445-B644-01DC3AD8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39F650-9B5D-334C-AA26-16B28D2CC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1C433-A245-FE44-9997-C5CFF0F9B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B18513-10B9-7546-BF42-818E327E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EDB8-0045-3E4D-8D30-3A9A8A7EEB5B}" type="datetimeFigureOut">
              <a:rPr lang="es-CO" smtClean="0"/>
              <a:t>05/01/2021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746816-C783-5941-8F24-3F6AA635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CDAD3F-9471-9049-BD5C-78F03216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4FA7-146A-B541-961D-1AD254C8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426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E8F21-6972-1948-9356-34FD260D2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B80993-140C-2741-90F1-522B18E3D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A352BF-1F7C-F146-A5EB-E8C628C71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98C775-488A-DE41-8ACD-DBD27067F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191896-ECCA-7242-A0E3-ABC78F1B5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0F1C1F-DBB8-4141-836F-1842D8C7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EDB8-0045-3E4D-8D30-3A9A8A7EEB5B}" type="datetimeFigureOut">
              <a:rPr lang="es-CO" smtClean="0"/>
              <a:t>05/01/2021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DD63CA-0DD9-CB47-8E5B-B82DED2F9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05FD16-5606-984B-8933-69122C3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4FA7-146A-B541-961D-1AD254C8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467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86D0F-9183-F543-9B92-A630674B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CBFBFB-F27B-814C-B330-CF2FE0FC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EDB8-0045-3E4D-8D30-3A9A8A7EEB5B}" type="datetimeFigureOut">
              <a:rPr lang="es-CO" smtClean="0"/>
              <a:t>05/01/2021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70C24C-2616-4440-BDC2-8E9549DA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2280B8-7AF7-A240-B8B6-7D9DC1B3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4FA7-146A-B541-961D-1AD254C8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3173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DF0EA5-D937-BC45-B7B4-66E73CAF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EDB8-0045-3E4D-8D30-3A9A8A7EEB5B}" type="datetimeFigureOut">
              <a:rPr lang="es-CO" smtClean="0"/>
              <a:t>05/01/2021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B5C404-6733-384B-B8F7-A838AE67F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1CA7DF-E6CF-4F4B-85C9-FD5E9DAF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4FA7-146A-B541-961D-1AD254C8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864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55FFB-EFA7-F146-9279-6133CC76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F71ECA-24EA-994A-830F-F2BD1EDE7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EA0F46-9CDA-C847-BA42-6A1365E60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1B4892-F883-1444-844B-D84BA362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EDB8-0045-3E4D-8D30-3A9A8A7EEB5B}" type="datetimeFigureOut">
              <a:rPr lang="es-CO" smtClean="0"/>
              <a:t>05/01/2021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CC815B-64CF-6548-8F8B-E0DEA4F6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C245EB-3354-794A-8853-F98B9232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4FA7-146A-B541-961D-1AD254C8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269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>
            <a:lvl1pPr marL="0" indent="0">
              <a:defRPr/>
            </a:lvl1pPr>
          </a:lstStyle>
          <a:p>
            <a:fld id="{9CD8D479-8942-46E8-A226-A4E01F7A105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D9F02B-2DC8-4099-A266-B747EC68FF67}" type="datetime1">
              <a:rPr lang="es-ES" noProof="0" smtClean="0"/>
              <a:t>05/01/2021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B0C5E-83AD-2F4D-A984-0A2AC85D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D71A88-BCC3-4649-B694-F9AB0C850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61F346-C7ED-D743-B0FE-C8FB33406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1FF913-A201-3540-9DC0-00B0C689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EDB8-0045-3E4D-8D30-3A9A8A7EEB5B}" type="datetimeFigureOut">
              <a:rPr lang="es-CO" smtClean="0"/>
              <a:t>05/01/2021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09326D-ECA1-C94E-8B28-E3E43570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C19B25-56CB-424D-9DC5-B726F5D5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4FA7-146A-B541-961D-1AD254C8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0668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88253-27D4-9944-85BB-A0A4EAC5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5D6323-3ADF-A04A-AB0C-2ABBF2658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986A0-8EE1-7049-9A31-A80AC607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EDB8-0045-3E4D-8D30-3A9A8A7EEB5B}" type="datetimeFigureOut">
              <a:rPr lang="es-CO" smtClean="0"/>
              <a:t>05/01/2021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3B2F21-CB6D-4845-9D55-E741CFBD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B35848-0FD3-054A-BAF0-43E024D1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4FA7-146A-B541-961D-1AD254C8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0459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834768-CD13-4246-BBA0-5FEA0EDB8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6C587E-A00F-A145-BFBD-C09631410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054C9-EBCF-4B47-A233-23777CFA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EDB8-0045-3E4D-8D30-3A9A8A7EEB5B}" type="datetimeFigureOut">
              <a:rPr lang="es-CO" smtClean="0"/>
              <a:t>05/01/2021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DE1E1-D42D-C64D-8F08-AC6FDBB3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0CF473-1BAF-B74D-83FC-DF78B16B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4FA7-146A-B541-961D-1AD254C8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532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 rtl="0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pic>
        <p:nvPicPr>
          <p:cNvPr id="11" name="Imagen 10" descr="Primer plano de plantas verd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Imagen 8" descr="Ola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10DF40-6381-4575-BB53-B641DE6E80E1}" type="datetime1">
              <a:rPr lang="es-ES" noProof="0" smtClean="0"/>
              <a:t>05/01/2021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1188A6-F960-4ED5-975C-FE039292E0F0}" type="datetime1">
              <a:rPr lang="es-ES" noProof="0" smtClean="0"/>
              <a:t>05/01/2021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4F1B32-3E5D-4ECB-89A5-901115EE1EF9}" type="datetime1">
              <a:rPr lang="es-ES" noProof="0" smtClean="0"/>
              <a:t>05/01/2021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0FE62-507F-4526-A445-3A3BC99BF160}" type="datetime1">
              <a:rPr lang="es-ES" noProof="0" smtClean="0"/>
              <a:t>05/01/2021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A044B-7BC4-4947-ABBF-9764D9ADB49F}" type="datetime1">
              <a:rPr lang="es-ES" noProof="0" smtClean="0"/>
              <a:t>05/01/2021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37AC02-EA6D-465F-BF03-15EFEA467FA6}" type="datetime1">
              <a:rPr lang="es-ES" noProof="0" smtClean="0"/>
              <a:t>05/01/2021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-1" y="6629400"/>
            <a:ext cx="45340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504679" y="6629400"/>
            <a:ext cx="936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0BE2D4B3-46EE-4BB5-8269-7C35761664DD}" type="datetime1">
              <a:rPr lang="es-ES" noProof="0" smtClean="0"/>
              <a:t>05/01/2021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1B6590-64FF-9C44-B398-8DF6B8CE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B92D4A-8A45-C646-AC34-14435C31F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856047-11FC-024F-B315-4A12CB809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4EDB8-0045-3E4D-8D30-3A9A8A7EEB5B}" type="datetimeFigureOut">
              <a:rPr lang="es-CO" smtClean="0"/>
              <a:t>05/01/2021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AFA0D2-2B72-9748-9EB3-92A34784F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CF4A08-E523-1843-96A3-A70D43F25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44FA7-146A-B541-961D-1AD254C89E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096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PBgOeFXLLctMJLnomDeNi7OwaR-6S83Q/vie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Video%20Lengua%20de%20Se&#241;as%20CCB.mp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8.png"/><Relationship Id="rId7" Type="http://schemas.openxmlformats.org/officeDocument/2006/relationships/image" Target="../media/image35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10" Type="http://schemas.openxmlformats.org/officeDocument/2006/relationships/image" Target="../media/image10.png"/><Relationship Id="rId4" Type="http://schemas.openxmlformats.org/officeDocument/2006/relationships/image" Target="../media/image32.jp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lenguaje de señas">
            <a:extLst>
              <a:ext uri="{FF2B5EF4-FFF2-40B4-BE49-F238E27FC236}">
                <a16:creationId xmlns:a16="http://schemas.microsoft.com/office/drawing/2014/main" id="{4DF3A151-9252-4326-9B81-DEB3BB4E1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884"/>
            <a:ext cx="12192000" cy="52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0A17D2B-D4E2-440B-9D56-A5CE474BF7B9}"/>
              </a:ext>
            </a:extLst>
          </p:cNvPr>
          <p:cNvSpPr/>
          <p:nvPr/>
        </p:nvSpPr>
        <p:spPr>
          <a:xfrm>
            <a:off x="2456121" y="3264196"/>
            <a:ext cx="7262037" cy="23391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07959" y="3242927"/>
            <a:ext cx="7637519" cy="2264733"/>
          </a:xfrm>
        </p:spPr>
        <p:txBody>
          <a:bodyPr rtlCol="0">
            <a:noAutofit/>
          </a:bodyPr>
          <a:lstStyle/>
          <a:p>
            <a:pPr rtl="0"/>
            <a:r>
              <a:rPr lang="es-ES" sz="3600" dirty="0"/>
              <a:t>RESULTADO TALLER </a:t>
            </a:r>
            <a:br>
              <a:rPr lang="es-ES" sz="3600" dirty="0"/>
            </a:br>
            <a:r>
              <a:rPr lang="es-ES" sz="3600" dirty="0"/>
              <a:t>LENGUAJE DE SEÑAS CCB</a:t>
            </a:r>
            <a:br>
              <a:rPr lang="es-ES" sz="3600" dirty="0"/>
            </a:br>
            <a:br>
              <a:rPr lang="es-ES" sz="3600" dirty="0"/>
            </a:br>
            <a:r>
              <a:rPr lang="es-ES" sz="1800" dirty="0"/>
              <a:t>Sostenibilidad - Gestión Corporativa</a:t>
            </a:r>
            <a:br>
              <a:rPr lang="es-ES" sz="1800" dirty="0"/>
            </a:br>
            <a:r>
              <a:rPr lang="es-ES" sz="1800" dirty="0"/>
              <a:t>Marzo 2020</a:t>
            </a:r>
            <a:endParaRPr lang="es-ES" sz="3600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9A720D0-E21E-4BFA-978D-FDC0BF78B8A8}"/>
              </a:ext>
            </a:extLst>
          </p:cNvPr>
          <p:cNvSpPr/>
          <p:nvPr/>
        </p:nvSpPr>
        <p:spPr>
          <a:xfrm>
            <a:off x="4761614" y="5633486"/>
            <a:ext cx="2668772" cy="11943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395E87-3EC4-41E6-AF90-5D2C14A696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16" y="-388999"/>
            <a:ext cx="3927283" cy="226473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6C2E46A-73E3-46FB-B7CE-E7C93B8DDD93}"/>
              </a:ext>
            </a:extLst>
          </p:cNvPr>
          <p:cNvSpPr/>
          <p:nvPr/>
        </p:nvSpPr>
        <p:spPr>
          <a:xfrm>
            <a:off x="0" y="0"/>
            <a:ext cx="7262037" cy="1594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E5B5E8E-A6DA-4905-B065-F1C3D0ED0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34" t="43151" r="2252" b="27924"/>
          <a:stretch/>
        </p:blipFill>
        <p:spPr>
          <a:xfrm>
            <a:off x="0" y="10616"/>
            <a:ext cx="12192000" cy="12003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010D37A-BD54-4076-B7CE-4EB770F01980}"/>
              </a:ext>
            </a:extLst>
          </p:cNvPr>
          <p:cNvSpPr txBox="1"/>
          <p:nvPr/>
        </p:nvSpPr>
        <p:spPr>
          <a:xfrm>
            <a:off x="1488558" y="239518"/>
            <a:ext cx="730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sz="3600" b="1" dirty="0">
                <a:solidFill>
                  <a:schemeClr val="bg1"/>
                </a:solidFill>
                <a:latin typeface="ITCKabel LT Book" panose="02000506020000020004" pitchFamily="2" charset="0"/>
              </a:rPr>
              <a:t>LENGUAJE DE SEÑAS CCB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7170" name="Picture 2" descr="2f2e84eb-2d26-4e4a-a44a-8bb8a8df529b@namprd04">
            <a:extLst>
              <a:ext uri="{FF2B5EF4-FFF2-40B4-BE49-F238E27FC236}">
                <a16:creationId xmlns:a16="http://schemas.microsoft.com/office/drawing/2014/main" id="{C2C13536-CBB9-4A2B-BD3A-C412EEBD5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t="7819" r="13816" b="12922"/>
          <a:stretch/>
        </p:blipFill>
        <p:spPr bwMode="auto">
          <a:xfrm>
            <a:off x="6865085" y="1897109"/>
            <a:ext cx="5209960" cy="446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37a20190-7ef9-4185-a03b-1d670ace140c@namprd04">
            <a:extLst>
              <a:ext uri="{FF2B5EF4-FFF2-40B4-BE49-F238E27FC236}">
                <a16:creationId xmlns:a16="http://schemas.microsoft.com/office/drawing/2014/main" id="{70389504-C0E7-4E5A-A2ED-49A7AC52F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14804" r="2376" b="5656"/>
          <a:stretch/>
        </p:blipFill>
        <p:spPr bwMode="auto">
          <a:xfrm>
            <a:off x="42524" y="1897109"/>
            <a:ext cx="6698511" cy="446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Resultado de imagen de lenguaje de señas">
            <a:extLst>
              <a:ext uri="{FF2B5EF4-FFF2-40B4-BE49-F238E27FC236}">
                <a16:creationId xmlns:a16="http://schemas.microsoft.com/office/drawing/2014/main" id="{94A0B18B-33C6-417B-9EB3-3C6C3B8CC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67" y="1"/>
            <a:ext cx="3446297" cy="12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943ABA5-C4A5-4390-A34C-3DD5244BEF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86" y="5688418"/>
            <a:ext cx="1817679" cy="1048195"/>
          </a:xfrm>
          <a:prstGeom prst="rect">
            <a:avLst/>
          </a:prstGeom>
        </p:spPr>
      </p:pic>
      <p:pic>
        <p:nvPicPr>
          <p:cNvPr id="9" name="Picture 4" descr="Lengua_de_se_as_julio_2-33">
            <a:extLst>
              <a:ext uri="{FF2B5EF4-FFF2-40B4-BE49-F238E27FC236}">
                <a16:creationId xmlns:a16="http://schemas.microsoft.com/office/drawing/2014/main" id="{A841D308-3BAF-4986-90BF-63227F648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20728" r="70611" b="7988"/>
          <a:stretch/>
        </p:blipFill>
        <p:spPr bwMode="auto">
          <a:xfrm>
            <a:off x="1" y="10615"/>
            <a:ext cx="1426052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546DB81D-5F55-4704-83C8-ECC12577B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34" t="43151" r="2252" b="27924"/>
          <a:stretch/>
        </p:blipFill>
        <p:spPr>
          <a:xfrm>
            <a:off x="0" y="10616"/>
            <a:ext cx="12192000" cy="120032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7A23F03A-C11A-4FBB-9780-37B170B397F3}"/>
              </a:ext>
            </a:extLst>
          </p:cNvPr>
          <p:cNvSpPr txBox="1"/>
          <p:nvPr/>
        </p:nvSpPr>
        <p:spPr>
          <a:xfrm>
            <a:off x="1477927" y="236505"/>
            <a:ext cx="73258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sz="3100" b="1" dirty="0">
                <a:solidFill>
                  <a:schemeClr val="bg1"/>
                </a:solidFill>
                <a:latin typeface="ITCKabel LT Book" panose="02000506020000020004" pitchFamily="2" charset="0"/>
              </a:rPr>
              <a:t>LENGUAJE DE SEÑAS en la CCB</a:t>
            </a:r>
            <a:endParaRPr kumimoji="0" lang="es-CO" sz="3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CB6D9CA-5AE5-4DFF-B155-716E002C2303}"/>
              </a:ext>
            </a:extLst>
          </p:cNvPr>
          <p:cNvSpPr/>
          <p:nvPr/>
        </p:nvSpPr>
        <p:spPr>
          <a:xfrm>
            <a:off x="753139" y="1550454"/>
            <a:ext cx="1068572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Implementamos los talleres especializados 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de “Abordaje adecuado para la atención de las personas con Discapacidad Auditiva y taller de Lengua de Señas Colombiana”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, con el apoyo de Secretaria General y Operaciones, a 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72 colaboradores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 (servicios registrales, abogados + ADM) que fueron capacitados y certificados. </a:t>
            </a:r>
          </a:p>
          <a:p>
            <a:endParaRPr lang="es-CO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En este sentido, estamos preparados para prestarle servicio a todos y todas las personas, sin distinción alguna, en este caso, para atender a la población con discapacidad auditiva (aprox. 300 personas identificadas en Barranquilla) y cubrir su necesidad de poder acceder a todos nuestros servicios. </a:t>
            </a:r>
          </a:p>
          <a:p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Adicionalmente, como Cámaras de Comercio, estamos obligadas a tener lenguaje de señas y página web interactiva para personas con discapacidad visual.</a:t>
            </a:r>
          </a:p>
          <a:p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  </a:t>
            </a:r>
          </a:p>
          <a:p>
            <a:r>
              <a:rPr lang="es-CO" dirty="0"/>
              <a:t> </a:t>
            </a:r>
          </a:p>
          <a:p>
            <a:endParaRPr lang="es-CO" dirty="0"/>
          </a:p>
          <a:p>
            <a:r>
              <a:rPr lang="es-CO" u="sng" dirty="0">
                <a:hlinkClick r:id="rId3"/>
              </a:rPr>
              <a:t>https://drive.google.com/file/d/1PBgOeFXLLctMJLnomDeNi7OwaR-6S83Q/view</a:t>
            </a:r>
            <a:endParaRPr lang="es-CO" dirty="0"/>
          </a:p>
          <a:p>
            <a:pPr>
              <a:defRPr/>
            </a:pPr>
            <a:r>
              <a:rPr lang="es-CO" sz="1200" dirty="0">
                <a:solidFill>
                  <a:srgbClr val="548235"/>
                </a:solidFill>
                <a:latin typeface="Calibri" panose="020F0502020204030204" pitchFamily="34" charset="0"/>
              </a:rPr>
              <a:t> 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Flecha: a la derecha 2">
            <a:hlinkClick r:id="rId4" action="ppaction://hlinkfile"/>
            <a:extLst>
              <a:ext uri="{FF2B5EF4-FFF2-40B4-BE49-F238E27FC236}">
                <a16:creationId xmlns:a16="http://schemas.microsoft.com/office/drawing/2014/main" id="{99B8EB95-A50C-4F3F-A70A-336EB4AE722C}"/>
              </a:ext>
            </a:extLst>
          </p:cNvPr>
          <p:cNvSpPr/>
          <p:nvPr/>
        </p:nvSpPr>
        <p:spPr>
          <a:xfrm>
            <a:off x="8554316" y="5426300"/>
            <a:ext cx="340240" cy="304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Picture 4" descr="Resultado de imagen de lenguaje de señas">
            <a:extLst>
              <a:ext uri="{FF2B5EF4-FFF2-40B4-BE49-F238E27FC236}">
                <a16:creationId xmlns:a16="http://schemas.microsoft.com/office/drawing/2014/main" id="{1832CAC4-A399-4699-89EF-9ABE64541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67" y="1"/>
            <a:ext cx="3446297" cy="12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6828A7-2DFC-4D6C-842A-0348B60190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86" y="5688418"/>
            <a:ext cx="1817679" cy="10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73">
            <a:extLst>
              <a:ext uri="{FF2B5EF4-FFF2-40B4-BE49-F238E27FC236}">
                <a16:creationId xmlns:a16="http://schemas.microsoft.com/office/drawing/2014/main" id="{5633A79C-E896-4B5F-B31C-28A522E94F56}"/>
              </a:ext>
            </a:extLst>
          </p:cNvPr>
          <p:cNvGrpSpPr>
            <a:grpSpLocks/>
          </p:cNvGrpSpPr>
          <p:nvPr/>
        </p:nvGrpSpPr>
        <p:grpSpPr bwMode="auto">
          <a:xfrm>
            <a:off x="446087" y="1065434"/>
            <a:ext cx="5647635" cy="1738174"/>
            <a:chOff x="720" y="600"/>
            <a:chExt cx="10797" cy="1386"/>
          </a:xfrm>
        </p:grpSpPr>
        <p:pic>
          <p:nvPicPr>
            <p:cNvPr id="8" name="Picture 881">
              <a:extLst>
                <a:ext uri="{FF2B5EF4-FFF2-40B4-BE49-F238E27FC236}">
                  <a16:creationId xmlns:a16="http://schemas.microsoft.com/office/drawing/2014/main" id="{A538D7A1-3D02-4FF3-8B05-BE4E2D8493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673"/>
              <a:ext cx="137" cy="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80">
              <a:extLst>
                <a:ext uri="{FF2B5EF4-FFF2-40B4-BE49-F238E27FC236}">
                  <a16:creationId xmlns:a16="http://schemas.microsoft.com/office/drawing/2014/main" id="{907C0274-B63F-4F65-B2E3-0B85A9612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0" y="673"/>
              <a:ext cx="137" cy="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879">
              <a:extLst>
                <a:ext uri="{FF2B5EF4-FFF2-40B4-BE49-F238E27FC236}">
                  <a16:creationId xmlns:a16="http://schemas.microsoft.com/office/drawing/2014/main" id="{22EE5F41-C761-433B-B411-D30C14EDE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600"/>
              <a:ext cx="836" cy="234"/>
            </a:xfrm>
            <a:custGeom>
              <a:avLst/>
              <a:gdLst>
                <a:gd name="T0" fmla="+- 0 2337 1785"/>
                <a:gd name="T1" fmla="*/ T0 w 836"/>
                <a:gd name="T2" fmla="+- 0 816 582"/>
                <a:gd name="T3" fmla="*/ 816 h 234"/>
                <a:gd name="T4" fmla="+- 0 1785 1785"/>
                <a:gd name="T5" fmla="*/ T4 w 836"/>
                <a:gd name="T6" fmla="+- 0 816 582"/>
                <a:gd name="T7" fmla="*/ 816 h 234"/>
                <a:gd name="T8" fmla="+- 0 2069 1785"/>
                <a:gd name="T9" fmla="*/ T8 w 836"/>
                <a:gd name="T10" fmla="+- 0 582 582"/>
                <a:gd name="T11" fmla="*/ 582 h 234"/>
                <a:gd name="T12" fmla="+- 0 2620 1785"/>
                <a:gd name="T13" fmla="*/ T12 w 836"/>
                <a:gd name="T14" fmla="+- 0 582 582"/>
                <a:gd name="T15" fmla="*/ 582 h 234"/>
                <a:gd name="T16" fmla="+- 0 2337 1785"/>
                <a:gd name="T17" fmla="*/ T16 w 836"/>
                <a:gd name="T18" fmla="+- 0 816 582"/>
                <a:gd name="T19" fmla="*/ 816 h 2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836" h="234">
                  <a:moveTo>
                    <a:pt x="552" y="234"/>
                  </a:moveTo>
                  <a:lnTo>
                    <a:pt x="0" y="234"/>
                  </a:lnTo>
                  <a:lnTo>
                    <a:pt x="284" y="0"/>
                  </a:lnTo>
                  <a:lnTo>
                    <a:pt x="835" y="0"/>
                  </a:lnTo>
                  <a:lnTo>
                    <a:pt x="552" y="234"/>
                  </a:lnTo>
                  <a:close/>
                </a:path>
              </a:pathLst>
            </a:custGeom>
            <a:solidFill>
              <a:srgbClr val="036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Kabel" panose="02000503000000000000" pitchFamily="50" charset="0"/>
                <a:ea typeface="+mn-ea"/>
                <a:cs typeface="+mn-cs"/>
              </a:endParaRPr>
            </a:p>
          </p:txBody>
        </p:sp>
        <p:sp>
          <p:nvSpPr>
            <p:cNvPr id="11" name="Freeform 878">
              <a:extLst>
                <a:ext uri="{FF2B5EF4-FFF2-40B4-BE49-F238E27FC236}">
                  <a16:creationId xmlns:a16="http://schemas.microsoft.com/office/drawing/2014/main" id="{099F0F7A-A10C-445F-8D32-F281D75D6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" y="1738"/>
              <a:ext cx="836" cy="234"/>
            </a:xfrm>
            <a:custGeom>
              <a:avLst/>
              <a:gdLst>
                <a:gd name="T0" fmla="+- 0 5474 4922"/>
                <a:gd name="T1" fmla="*/ T0 w 836"/>
                <a:gd name="T2" fmla="+- 0 1968 1735"/>
                <a:gd name="T3" fmla="*/ 1968 h 234"/>
                <a:gd name="T4" fmla="+- 0 4922 4922"/>
                <a:gd name="T5" fmla="*/ T4 w 836"/>
                <a:gd name="T6" fmla="+- 0 1968 1735"/>
                <a:gd name="T7" fmla="*/ 1968 h 234"/>
                <a:gd name="T8" fmla="+- 0 5206 4922"/>
                <a:gd name="T9" fmla="*/ T8 w 836"/>
                <a:gd name="T10" fmla="+- 0 1735 1735"/>
                <a:gd name="T11" fmla="*/ 1735 h 234"/>
                <a:gd name="T12" fmla="+- 0 5758 4922"/>
                <a:gd name="T13" fmla="*/ T12 w 836"/>
                <a:gd name="T14" fmla="+- 0 1735 1735"/>
                <a:gd name="T15" fmla="*/ 1735 h 234"/>
                <a:gd name="T16" fmla="+- 0 5474 4922"/>
                <a:gd name="T17" fmla="*/ T16 w 836"/>
                <a:gd name="T18" fmla="+- 0 1968 1735"/>
                <a:gd name="T19" fmla="*/ 1968 h 2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836" h="234">
                  <a:moveTo>
                    <a:pt x="552" y="233"/>
                  </a:moveTo>
                  <a:lnTo>
                    <a:pt x="0" y="233"/>
                  </a:lnTo>
                  <a:lnTo>
                    <a:pt x="284" y="0"/>
                  </a:lnTo>
                  <a:lnTo>
                    <a:pt x="836" y="0"/>
                  </a:lnTo>
                  <a:lnTo>
                    <a:pt x="552" y="233"/>
                  </a:lnTo>
                  <a:close/>
                </a:path>
              </a:pathLst>
            </a:custGeom>
            <a:solidFill>
              <a:srgbClr val="036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Kabel" panose="02000503000000000000" pitchFamily="50" charset="0"/>
                <a:ea typeface="+mn-ea"/>
                <a:cs typeface="+mn-cs"/>
              </a:endParaRPr>
            </a:p>
          </p:txBody>
        </p:sp>
        <p:sp>
          <p:nvSpPr>
            <p:cNvPr id="12" name="Rectangle 877">
              <a:extLst>
                <a:ext uri="{FF2B5EF4-FFF2-40B4-BE49-F238E27FC236}">
                  <a16:creationId xmlns:a16="http://schemas.microsoft.com/office/drawing/2014/main" id="{A7CD173E-E50E-4AE4-8ED4-3DF867430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809"/>
              <a:ext cx="10678" cy="1018"/>
            </a:xfrm>
            <a:prstGeom prst="rect">
              <a:avLst/>
            </a:prstGeom>
            <a:solidFill>
              <a:srgbClr val="44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Kabel" panose="02000503000000000000" pitchFamily="50" charset="0"/>
                <a:ea typeface="+mn-ea"/>
                <a:cs typeface="+mn-cs"/>
              </a:endParaRPr>
            </a:p>
          </p:txBody>
        </p:sp>
        <p:sp>
          <p:nvSpPr>
            <p:cNvPr id="13" name="Freeform 876">
              <a:extLst>
                <a:ext uri="{FF2B5EF4-FFF2-40B4-BE49-F238E27FC236}">
                  <a16:creationId xmlns:a16="http://schemas.microsoft.com/office/drawing/2014/main" id="{61854798-36CC-467B-9843-F34781880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" y="600"/>
              <a:ext cx="3524" cy="1386"/>
            </a:xfrm>
            <a:custGeom>
              <a:avLst/>
              <a:gdLst>
                <a:gd name="T0" fmla="+- 0 5473 1950"/>
                <a:gd name="T1" fmla="*/ T0 w 3524"/>
                <a:gd name="T2" fmla="+- 0 1968 582"/>
                <a:gd name="T3" fmla="*/ 1968 h 1386"/>
                <a:gd name="T4" fmla="+- 0 3063 1950"/>
                <a:gd name="T5" fmla="*/ T4 w 3524"/>
                <a:gd name="T6" fmla="+- 0 1968 582"/>
                <a:gd name="T7" fmla="*/ 1968 h 1386"/>
                <a:gd name="T8" fmla="+- 0 1950 1950"/>
                <a:gd name="T9" fmla="*/ T8 w 3524"/>
                <a:gd name="T10" fmla="+- 0 582 582"/>
                <a:gd name="T11" fmla="*/ 582 h 1386"/>
                <a:gd name="T12" fmla="+- 0 4361 1950"/>
                <a:gd name="T13" fmla="*/ T12 w 3524"/>
                <a:gd name="T14" fmla="+- 0 582 582"/>
                <a:gd name="T15" fmla="*/ 582 h 1386"/>
                <a:gd name="T16" fmla="+- 0 5473 1950"/>
                <a:gd name="T17" fmla="*/ T16 w 3524"/>
                <a:gd name="T18" fmla="+- 0 1968 582"/>
                <a:gd name="T19" fmla="*/ 1968 h 13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24" h="1386">
                  <a:moveTo>
                    <a:pt x="3523" y="1386"/>
                  </a:moveTo>
                  <a:lnTo>
                    <a:pt x="1113" y="1386"/>
                  </a:lnTo>
                  <a:lnTo>
                    <a:pt x="0" y="0"/>
                  </a:lnTo>
                  <a:lnTo>
                    <a:pt x="2411" y="0"/>
                  </a:lnTo>
                  <a:lnTo>
                    <a:pt x="3523" y="1386"/>
                  </a:lnTo>
                  <a:close/>
                </a:path>
              </a:pathLst>
            </a:custGeom>
            <a:solidFill>
              <a:srgbClr val="29A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Kabel" panose="02000503000000000000" pitchFamily="50" charset="0"/>
                <a:ea typeface="+mn-ea"/>
                <a:cs typeface="+mn-cs"/>
              </a:endParaRPr>
            </a:p>
          </p:txBody>
        </p:sp>
        <p:sp>
          <p:nvSpPr>
            <p:cNvPr id="14" name="Text Box 875">
              <a:extLst>
                <a:ext uri="{FF2B5EF4-FFF2-40B4-BE49-F238E27FC236}">
                  <a16:creationId xmlns:a16="http://schemas.microsoft.com/office/drawing/2014/main" id="{A8B60017-3D3F-4B53-AA7C-03ADC461D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" y="1084"/>
              <a:ext cx="1881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3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24 h</a:t>
              </a:r>
            </a:p>
            <a:p>
              <a:pPr marL="0" marR="0" lvl="0" indent="0" algn="l" defTabSz="914400" rtl="0" eaLnBrk="1" fontAlgn="auto" latinLnBrk="0" hangingPunct="1">
                <a:lnSpc>
                  <a:spcPts val="33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Kabel" panose="02000503000000000000" pitchFamily="50" charset="0"/>
                <a:ea typeface="Century Gothic" panose="020B0502020202020204" pitchFamily="34" charset="0"/>
                <a:cs typeface="Century Gothic" panose="020B0502020202020204" pitchFamily="34" charset="0"/>
              </a:endParaRPr>
            </a:p>
          </p:txBody>
        </p:sp>
        <p:sp>
          <p:nvSpPr>
            <p:cNvPr id="15" name="Text Box 874">
              <a:extLst>
                <a:ext uri="{FF2B5EF4-FFF2-40B4-BE49-F238E27FC236}">
                  <a16:creationId xmlns:a16="http://schemas.microsoft.com/office/drawing/2014/main" id="{14B6E4F5-4426-460A-BE83-0314C63F1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5" y="1003"/>
              <a:ext cx="554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lvl="0">
                <a:lnSpc>
                  <a:spcPts val="2355"/>
                </a:lnSpc>
                <a:defRPr/>
              </a:pPr>
              <a:r>
                <a:rPr kumimoji="0" lang="en-US" sz="2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Horas de </a:t>
              </a:r>
              <a:r>
                <a:rPr kumimoji="0" lang="en-US" sz="2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formación</a:t>
              </a:r>
              <a:r>
                <a:rPr kumimoji="0" lang="en-US" sz="2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r>
                <a:rPr kumimoji="0" lang="en-US" sz="2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en</a:t>
              </a:r>
              <a:r>
                <a:rPr kumimoji="0" lang="en-US" sz="2350" b="0" i="0" u="none" strike="noStrike" kern="1200" cap="none" spc="-8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r>
                <a:rPr kumimoji="0" lang="en-US" sz="2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total </a:t>
              </a:r>
              <a:r>
                <a:rPr kumimoji="0" lang="en-US" sz="2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en</a:t>
              </a:r>
              <a:r>
                <a:rPr kumimoji="0" lang="en-US" sz="2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r>
                <a:rPr lang="en-US" sz="2350" dirty="0">
                  <a:solidFill>
                    <a:srgbClr val="FFFFFF"/>
                  </a:solidFill>
                  <a:latin typeface="ITC Kabel" panose="02000503000000000000" pitchFamily="50" charset="0"/>
                </a:rPr>
                <a:t>LENGUAJE DE SEÑAS</a:t>
              </a:r>
              <a:endParaRPr lang="es-CO" sz="2350" dirty="0">
                <a:solidFill>
                  <a:srgbClr val="FFFFFF"/>
                </a:solidFill>
                <a:latin typeface="ITC Kabel" panose="02000503000000000000" pitchFamily="50" charset="0"/>
              </a:endParaRPr>
            </a:p>
          </p:txBody>
        </p:sp>
      </p:grpSp>
      <p:grpSp>
        <p:nvGrpSpPr>
          <p:cNvPr id="93" name="Group 873">
            <a:extLst>
              <a:ext uri="{FF2B5EF4-FFF2-40B4-BE49-F238E27FC236}">
                <a16:creationId xmlns:a16="http://schemas.microsoft.com/office/drawing/2014/main" id="{75AE60B5-7E6E-4AE2-9140-EF65CF32C330}"/>
              </a:ext>
            </a:extLst>
          </p:cNvPr>
          <p:cNvGrpSpPr>
            <a:grpSpLocks/>
          </p:cNvGrpSpPr>
          <p:nvPr/>
        </p:nvGrpSpPr>
        <p:grpSpPr bwMode="auto">
          <a:xfrm>
            <a:off x="6390043" y="1096159"/>
            <a:ext cx="5647635" cy="1738174"/>
            <a:chOff x="720" y="624"/>
            <a:chExt cx="10797" cy="1386"/>
          </a:xfrm>
        </p:grpSpPr>
        <p:pic>
          <p:nvPicPr>
            <p:cNvPr id="94" name="Picture 881">
              <a:extLst>
                <a:ext uri="{FF2B5EF4-FFF2-40B4-BE49-F238E27FC236}">
                  <a16:creationId xmlns:a16="http://schemas.microsoft.com/office/drawing/2014/main" id="{8F87E5DA-37D7-4DC3-822A-41B903585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673"/>
              <a:ext cx="137" cy="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880">
              <a:extLst>
                <a:ext uri="{FF2B5EF4-FFF2-40B4-BE49-F238E27FC236}">
                  <a16:creationId xmlns:a16="http://schemas.microsoft.com/office/drawing/2014/main" id="{00726BD5-5199-4ACF-9D56-18DD72C0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0" y="673"/>
              <a:ext cx="137" cy="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Freeform 879">
              <a:extLst>
                <a:ext uri="{FF2B5EF4-FFF2-40B4-BE49-F238E27FC236}">
                  <a16:creationId xmlns:a16="http://schemas.microsoft.com/office/drawing/2014/main" id="{BF34F40D-C541-437F-8E5D-CFB422E5D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4" y="634"/>
              <a:ext cx="836" cy="234"/>
            </a:xfrm>
            <a:custGeom>
              <a:avLst/>
              <a:gdLst>
                <a:gd name="T0" fmla="+- 0 2337 1785"/>
                <a:gd name="T1" fmla="*/ T0 w 836"/>
                <a:gd name="T2" fmla="+- 0 816 582"/>
                <a:gd name="T3" fmla="*/ 816 h 234"/>
                <a:gd name="T4" fmla="+- 0 1785 1785"/>
                <a:gd name="T5" fmla="*/ T4 w 836"/>
                <a:gd name="T6" fmla="+- 0 816 582"/>
                <a:gd name="T7" fmla="*/ 816 h 234"/>
                <a:gd name="T8" fmla="+- 0 2069 1785"/>
                <a:gd name="T9" fmla="*/ T8 w 836"/>
                <a:gd name="T10" fmla="+- 0 582 582"/>
                <a:gd name="T11" fmla="*/ 582 h 234"/>
                <a:gd name="T12" fmla="+- 0 2620 1785"/>
                <a:gd name="T13" fmla="*/ T12 w 836"/>
                <a:gd name="T14" fmla="+- 0 582 582"/>
                <a:gd name="T15" fmla="*/ 582 h 234"/>
                <a:gd name="T16" fmla="+- 0 2337 1785"/>
                <a:gd name="T17" fmla="*/ T16 w 836"/>
                <a:gd name="T18" fmla="+- 0 816 582"/>
                <a:gd name="T19" fmla="*/ 816 h 2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836" h="234">
                  <a:moveTo>
                    <a:pt x="552" y="234"/>
                  </a:moveTo>
                  <a:lnTo>
                    <a:pt x="0" y="234"/>
                  </a:lnTo>
                  <a:lnTo>
                    <a:pt x="284" y="0"/>
                  </a:lnTo>
                  <a:lnTo>
                    <a:pt x="835" y="0"/>
                  </a:lnTo>
                  <a:lnTo>
                    <a:pt x="552" y="234"/>
                  </a:lnTo>
                  <a:close/>
                </a:path>
              </a:pathLst>
            </a:custGeom>
            <a:solidFill>
              <a:srgbClr val="036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Kabel" panose="02000503000000000000" pitchFamily="50" charset="0"/>
                <a:ea typeface="+mn-ea"/>
                <a:cs typeface="+mn-cs"/>
              </a:endParaRPr>
            </a:p>
          </p:txBody>
        </p:sp>
        <p:sp>
          <p:nvSpPr>
            <p:cNvPr id="97" name="Freeform 878">
              <a:extLst>
                <a:ext uri="{FF2B5EF4-FFF2-40B4-BE49-F238E27FC236}">
                  <a16:creationId xmlns:a16="http://schemas.microsoft.com/office/drawing/2014/main" id="{996CF702-9CB8-402C-9092-2DDB30E7D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" y="1748"/>
              <a:ext cx="836" cy="234"/>
            </a:xfrm>
            <a:custGeom>
              <a:avLst/>
              <a:gdLst>
                <a:gd name="T0" fmla="+- 0 5474 4922"/>
                <a:gd name="T1" fmla="*/ T0 w 836"/>
                <a:gd name="T2" fmla="+- 0 1968 1735"/>
                <a:gd name="T3" fmla="*/ 1968 h 234"/>
                <a:gd name="T4" fmla="+- 0 4922 4922"/>
                <a:gd name="T5" fmla="*/ T4 w 836"/>
                <a:gd name="T6" fmla="+- 0 1968 1735"/>
                <a:gd name="T7" fmla="*/ 1968 h 234"/>
                <a:gd name="T8" fmla="+- 0 5206 4922"/>
                <a:gd name="T9" fmla="*/ T8 w 836"/>
                <a:gd name="T10" fmla="+- 0 1735 1735"/>
                <a:gd name="T11" fmla="*/ 1735 h 234"/>
                <a:gd name="T12" fmla="+- 0 5758 4922"/>
                <a:gd name="T13" fmla="*/ T12 w 836"/>
                <a:gd name="T14" fmla="+- 0 1735 1735"/>
                <a:gd name="T15" fmla="*/ 1735 h 234"/>
                <a:gd name="T16" fmla="+- 0 5474 4922"/>
                <a:gd name="T17" fmla="*/ T16 w 836"/>
                <a:gd name="T18" fmla="+- 0 1968 1735"/>
                <a:gd name="T19" fmla="*/ 1968 h 2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836" h="234">
                  <a:moveTo>
                    <a:pt x="552" y="233"/>
                  </a:moveTo>
                  <a:lnTo>
                    <a:pt x="0" y="233"/>
                  </a:lnTo>
                  <a:lnTo>
                    <a:pt x="284" y="0"/>
                  </a:lnTo>
                  <a:lnTo>
                    <a:pt x="836" y="0"/>
                  </a:lnTo>
                  <a:lnTo>
                    <a:pt x="552" y="233"/>
                  </a:lnTo>
                  <a:close/>
                </a:path>
              </a:pathLst>
            </a:custGeom>
            <a:solidFill>
              <a:srgbClr val="036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Kabel" panose="02000503000000000000" pitchFamily="50" charset="0"/>
                <a:ea typeface="+mn-ea"/>
                <a:cs typeface="+mn-cs"/>
              </a:endParaRPr>
            </a:p>
          </p:txBody>
        </p:sp>
        <p:sp>
          <p:nvSpPr>
            <p:cNvPr id="98" name="Rectangle 877">
              <a:extLst>
                <a:ext uri="{FF2B5EF4-FFF2-40B4-BE49-F238E27FC236}">
                  <a16:creationId xmlns:a16="http://schemas.microsoft.com/office/drawing/2014/main" id="{F928D715-DDFB-4564-AB3B-E241FE752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809"/>
              <a:ext cx="10678" cy="1018"/>
            </a:xfrm>
            <a:prstGeom prst="rect">
              <a:avLst/>
            </a:prstGeom>
            <a:solidFill>
              <a:srgbClr val="44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Kabel" panose="02000503000000000000" pitchFamily="50" charset="0"/>
                <a:ea typeface="+mn-ea"/>
                <a:cs typeface="+mn-cs"/>
              </a:endParaRPr>
            </a:p>
          </p:txBody>
        </p:sp>
        <p:sp>
          <p:nvSpPr>
            <p:cNvPr id="99" name="Freeform 876">
              <a:extLst>
                <a:ext uri="{FF2B5EF4-FFF2-40B4-BE49-F238E27FC236}">
                  <a16:creationId xmlns:a16="http://schemas.microsoft.com/office/drawing/2014/main" id="{D04B4A0E-00ED-4581-91F3-ACD202582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" y="624"/>
              <a:ext cx="3524" cy="1386"/>
            </a:xfrm>
            <a:custGeom>
              <a:avLst/>
              <a:gdLst>
                <a:gd name="T0" fmla="+- 0 5473 1950"/>
                <a:gd name="T1" fmla="*/ T0 w 3524"/>
                <a:gd name="T2" fmla="+- 0 1968 582"/>
                <a:gd name="T3" fmla="*/ 1968 h 1386"/>
                <a:gd name="T4" fmla="+- 0 3063 1950"/>
                <a:gd name="T5" fmla="*/ T4 w 3524"/>
                <a:gd name="T6" fmla="+- 0 1968 582"/>
                <a:gd name="T7" fmla="*/ 1968 h 1386"/>
                <a:gd name="T8" fmla="+- 0 1950 1950"/>
                <a:gd name="T9" fmla="*/ T8 w 3524"/>
                <a:gd name="T10" fmla="+- 0 582 582"/>
                <a:gd name="T11" fmla="*/ 582 h 1386"/>
                <a:gd name="T12" fmla="+- 0 4361 1950"/>
                <a:gd name="T13" fmla="*/ T12 w 3524"/>
                <a:gd name="T14" fmla="+- 0 582 582"/>
                <a:gd name="T15" fmla="*/ 582 h 1386"/>
                <a:gd name="T16" fmla="+- 0 5473 1950"/>
                <a:gd name="T17" fmla="*/ T16 w 3524"/>
                <a:gd name="T18" fmla="+- 0 1968 582"/>
                <a:gd name="T19" fmla="*/ 1968 h 13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24" h="1386">
                  <a:moveTo>
                    <a:pt x="3523" y="1386"/>
                  </a:moveTo>
                  <a:lnTo>
                    <a:pt x="1113" y="1386"/>
                  </a:lnTo>
                  <a:lnTo>
                    <a:pt x="0" y="0"/>
                  </a:lnTo>
                  <a:lnTo>
                    <a:pt x="2411" y="0"/>
                  </a:lnTo>
                  <a:lnTo>
                    <a:pt x="3523" y="1386"/>
                  </a:lnTo>
                  <a:close/>
                </a:path>
              </a:pathLst>
            </a:custGeom>
            <a:solidFill>
              <a:srgbClr val="29A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Kabel" panose="02000503000000000000" pitchFamily="50" charset="0"/>
                <a:ea typeface="+mn-ea"/>
                <a:cs typeface="+mn-cs"/>
              </a:endParaRPr>
            </a:p>
          </p:txBody>
        </p:sp>
        <p:sp>
          <p:nvSpPr>
            <p:cNvPr id="100" name="Text Box 875">
              <a:extLst>
                <a:ext uri="{FF2B5EF4-FFF2-40B4-BE49-F238E27FC236}">
                  <a16:creationId xmlns:a16="http://schemas.microsoft.com/office/drawing/2014/main" id="{19B8AA3F-53B8-4969-B2BD-E6FCD7268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7" y="966"/>
              <a:ext cx="1881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3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Kabel" panose="02000503000000000000" pitchFamily="50" charset="0"/>
                <a:ea typeface="Century Gothic" panose="020B0502020202020204" pitchFamily="34" charset="0"/>
                <a:cs typeface="Century Gothic" panose="020B0502020202020204" pitchFamily="34" charset="0"/>
              </a:endParaRPr>
            </a:p>
          </p:txBody>
        </p:sp>
        <p:sp>
          <p:nvSpPr>
            <p:cNvPr id="101" name="Text Box 874">
              <a:extLst>
                <a:ext uri="{FF2B5EF4-FFF2-40B4-BE49-F238E27FC236}">
                  <a16:creationId xmlns:a16="http://schemas.microsoft.com/office/drawing/2014/main" id="{58ED1AEA-2E09-48ED-8BA4-5EF899107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" y="923"/>
              <a:ext cx="6282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3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350" b="1" dirty="0">
                  <a:solidFill>
                    <a:srgbClr val="FFFFFF"/>
                  </a:solidFill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72</a:t>
              </a:r>
              <a:r>
                <a:rPr kumimoji="0" lang="en-US" sz="2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r>
                <a:rPr kumimoji="0" lang="en-US" sz="2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Colaboradores</a:t>
              </a:r>
              <a:endPara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Kabel" panose="02000503000000000000" pitchFamily="50" charset="0"/>
                <a:ea typeface="Century Gothic" panose="020B0502020202020204" pitchFamily="34" charset="0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3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formados</a:t>
              </a:r>
              <a:r>
                <a:rPr kumimoji="0" lang="en-US" sz="2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y </a:t>
              </a:r>
              <a:r>
                <a:rPr kumimoji="0" lang="en-US" sz="2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sensibilizados</a:t>
              </a:r>
              <a:r>
                <a:rPr kumimoji="0" lang="en-US" sz="2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r>
                <a:rPr kumimoji="0" lang="en-US" sz="2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en</a:t>
              </a:r>
              <a:r>
                <a:rPr kumimoji="0" lang="en-US" sz="2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r>
                <a:rPr lang="en-US" sz="2350" dirty="0">
                  <a:solidFill>
                    <a:srgbClr val="FFFFFF"/>
                  </a:solidFill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LENGUAJE DE SEÑAS</a:t>
              </a:r>
              <a:endPara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Kabel" panose="02000503000000000000" pitchFamily="50" charset="0"/>
                <a:ea typeface="Century Gothic" panose="020B0502020202020204" pitchFamily="34" charset="0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3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Kabel" panose="02000503000000000000" pitchFamily="50" charset="0"/>
                <a:ea typeface="Century Gothic" panose="020B0502020202020204" pitchFamily="34" charset="0"/>
                <a:cs typeface="Century Gothic" panose="020B0502020202020204" pitchFamily="34" charset="0"/>
              </a:endParaRPr>
            </a:p>
          </p:txBody>
        </p:sp>
      </p:grp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44A7F7A4-056D-44A6-BC58-4634ACED6551}"/>
              </a:ext>
            </a:extLst>
          </p:cNvPr>
          <p:cNvGrpSpPr/>
          <p:nvPr/>
        </p:nvGrpSpPr>
        <p:grpSpPr>
          <a:xfrm>
            <a:off x="6461704" y="3087949"/>
            <a:ext cx="4246205" cy="3176922"/>
            <a:chOff x="4293364" y="2729617"/>
            <a:chExt cx="5352864" cy="3445592"/>
          </a:xfrm>
        </p:grpSpPr>
        <p:grpSp>
          <p:nvGrpSpPr>
            <p:cNvPr id="16" name="Group 792">
              <a:extLst>
                <a:ext uri="{FF2B5EF4-FFF2-40B4-BE49-F238E27FC236}">
                  <a16:creationId xmlns:a16="http://schemas.microsoft.com/office/drawing/2014/main" id="{CAFD0026-A486-4B00-BA09-0AE78E412E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3364" y="2729617"/>
              <a:ext cx="5042896" cy="3445592"/>
              <a:chOff x="2708" y="-3164"/>
              <a:chExt cx="6627" cy="3095"/>
            </a:xfrm>
          </p:grpSpPr>
          <p:sp>
            <p:nvSpPr>
              <p:cNvPr id="17" name="AutoShape 868">
                <a:extLst>
                  <a:ext uri="{FF2B5EF4-FFF2-40B4-BE49-F238E27FC236}">
                    <a16:creationId xmlns:a16="http://schemas.microsoft.com/office/drawing/2014/main" id="{5236BAF1-23FC-4F50-94D0-A8DE0A189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-2645"/>
                <a:ext cx="6100" cy="413"/>
              </a:xfrm>
              <a:custGeom>
                <a:avLst/>
                <a:gdLst>
                  <a:gd name="T0" fmla="+- 0 9046 2946"/>
                  <a:gd name="T1" fmla="*/ T0 w 6100"/>
                  <a:gd name="T2" fmla="+- 0 -2281 -2645"/>
                  <a:gd name="T3" fmla="*/ -2281 h 413"/>
                  <a:gd name="T4" fmla="+- 0 2946 2946"/>
                  <a:gd name="T5" fmla="*/ T4 w 6100"/>
                  <a:gd name="T6" fmla="+- 0 -2281 -2645"/>
                  <a:gd name="T7" fmla="*/ -2281 h 413"/>
                  <a:gd name="T8" fmla="+- 0 2946 2946"/>
                  <a:gd name="T9" fmla="*/ T8 w 6100"/>
                  <a:gd name="T10" fmla="+- 0 -2233 -2645"/>
                  <a:gd name="T11" fmla="*/ -2233 h 413"/>
                  <a:gd name="T12" fmla="+- 0 9046 2946"/>
                  <a:gd name="T13" fmla="*/ T12 w 6100"/>
                  <a:gd name="T14" fmla="+- 0 -2233 -2645"/>
                  <a:gd name="T15" fmla="*/ -2233 h 413"/>
                  <a:gd name="T16" fmla="+- 0 9046 2946"/>
                  <a:gd name="T17" fmla="*/ T16 w 6100"/>
                  <a:gd name="T18" fmla="+- 0 -2281 -2645"/>
                  <a:gd name="T19" fmla="*/ -2281 h 413"/>
                  <a:gd name="T20" fmla="+- 0 9046 2946"/>
                  <a:gd name="T21" fmla="*/ T20 w 6100"/>
                  <a:gd name="T22" fmla="+- 0 -2645 -2645"/>
                  <a:gd name="T23" fmla="*/ -2645 h 413"/>
                  <a:gd name="T24" fmla="+- 0 2946 2946"/>
                  <a:gd name="T25" fmla="*/ T24 w 6100"/>
                  <a:gd name="T26" fmla="+- 0 -2645 -2645"/>
                  <a:gd name="T27" fmla="*/ -2645 h 413"/>
                  <a:gd name="T28" fmla="+- 0 2946 2946"/>
                  <a:gd name="T29" fmla="*/ T28 w 6100"/>
                  <a:gd name="T30" fmla="+- 0 -2561 -2645"/>
                  <a:gd name="T31" fmla="*/ -2561 h 413"/>
                  <a:gd name="T32" fmla="+- 0 9046 2946"/>
                  <a:gd name="T33" fmla="*/ T32 w 6100"/>
                  <a:gd name="T34" fmla="+- 0 -2561 -2645"/>
                  <a:gd name="T35" fmla="*/ -2561 h 413"/>
                  <a:gd name="T36" fmla="+- 0 9046 2946"/>
                  <a:gd name="T37" fmla="*/ T36 w 6100"/>
                  <a:gd name="T38" fmla="+- 0 -2645 -2645"/>
                  <a:gd name="T39" fmla="*/ -2645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100" h="413">
                    <a:moveTo>
                      <a:pt x="6100" y="364"/>
                    </a:moveTo>
                    <a:lnTo>
                      <a:pt x="0" y="364"/>
                    </a:lnTo>
                    <a:lnTo>
                      <a:pt x="0" y="412"/>
                    </a:lnTo>
                    <a:lnTo>
                      <a:pt x="6100" y="412"/>
                    </a:lnTo>
                    <a:lnTo>
                      <a:pt x="6100" y="364"/>
                    </a:lnTo>
                    <a:moveTo>
                      <a:pt x="6100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6100" y="84"/>
                    </a:lnTo>
                    <a:lnTo>
                      <a:pt x="6100" y="0"/>
                    </a:lnTo>
                  </a:path>
                </a:pathLst>
              </a:custGeom>
              <a:solidFill>
                <a:srgbClr val="C9C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867">
                <a:extLst>
                  <a:ext uri="{FF2B5EF4-FFF2-40B4-BE49-F238E27FC236}">
                    <a16:creationId xmlns:a16="http://schemas.microsoft.com/office/drawing/2014/main" id="{CEAD414A-4E0C-4609-B2C2-4DB85C9BF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" y="-2561"/>
                <a:ext cx="6601" cy="280"/>
              </a:xfrm>
              <a:prstGeom prst="rect">
                <a:avLst/>
              </a:prstGeom>
              <a:solidFill>
                <a:srgbClr val="087F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866">
                <a:extLst>
                  <a:ext uri="{FF2B5EF4-FFF2-40B4-BE49-F238E27FC236}">
                    <a16:creationId xmlns:a16="http://schemas.microsoft.com/office/drawing/2014/main" id="{4EA3718A-15DE-48A3-AF57-884B79F1C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6" y="-1952"/>
                <a:ext cx="6100" cy="44"/>
              </a:xfrm>
              <a:prstGeom prst="rect">
                <a:avLst/>
              </a:prstGeom>
              <a:solidFill>
                <a:srgbClr val="C9C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865">
                <a:extLst>
                  <a:ext uri="{FF2B5EF4-FFF2-40B4-BE49-F238E27FC236}">
                    <a16:creationId xmlns:a16="http://schemas.microsoft.com/office/drawing/2014/main" id="{E1CCD453-B9FD-45F8-B935-36B5A04C8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" y="-2233"/>
                <a:ext cx="6626" cy="280"/>
              </a:xfrm>
              <a:prstGeom prst="rect">
                <a:avLst/>
              </a:prstGeom>
              <a:solidFill>
                <a:srgbClr val="087F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864">
                <a:extLst>
                  <a:ext uri="{FF2B5EF4-FFF2-40B4-BE49-F238E27FC236}">
                    <a16:creationId xmlns:a16="http://schemas.microsoft.com/office/drawing/2014/main" id="{8D0E1FA5-11CA-4EFC-994B-0AB2D71D8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6" y="-1628"/>
                <a:ext cx="6100" cy="56"/>
              </a:xfrm>
              <a:prstGeom prst="rect">
                <a:avLst/>
              </a:prstGeom>
              <a:solidFill>
                <a:srgbClr val="C9C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tangle 863">
                <a:extLst>
                  <a:ext uri="{FF2B5EF4-FFF2-40B4-BE49-F238E27FC236}">
                    <a16:creationId xmlns:a16="http://schemas.microsoft.com/office/drawing/2014/main" id="{29531DCB-253C-40D8-90F0-4ABC373B5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" y="-1908"/>
                <a:ext cx="6626" cy="280"/>
              </a:xfrm>
              <a:prstGeom prst="rect">
                <a:avLst/>
              </a:prstGeom>
              <a:solidFill>
                <a:srgbClr val="087F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862">
                <a:extLst>
                  <a:ext uri="{FF2B5EF4-FFF2-40B4-BE49-F238E27FC236}">
                    <a16:creationId xmlns:a16="http://schemas.microsoft.com/office/drawing/2014/main" id="{DAE6F8E6-9AD3-4618-BB84-BF8D23A23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6" y="-1292"/>
                <a:ext cx="6100" cy="52"/>
              </a:xfrm>
              <a:prstGeom prst="rect">
                <a:avLst/>
              </a:prstGeom>
              <a:solidFill>
                <a:srgbClr val="C9C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 861">
                <a:extLst>
                  <a:ext uri="{FF2B5EF4-FFF2-40B4-BE49-F238E27FC236}">
                    <a16:creationId xmlns:a16="http://schemas.microsoft.com/office/drawing/2014/main" id="{42C5124B-5745-4566-B485-EF53E16CE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" y="-1572"/>
                <a:ext cx="6626" cy="280"/>
              </a:xfrm>
              <a:prstGeom prst="rect">
                <a:avLst/>
              </a:prstGeom>
              <a:solidFill>
                <a:srgbClr val="087F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 860">
                <a:extLst>
                  <a:ext uri="{FF2B5EF4-FFF2-40B4-BE49-F238E27FC236}">
                    <a16:creationId xmlns:a16="http://schemas.microsoft.com/office/drawing/2014/main" id="{F543E8B9-EBB3-4308-80E3-CED9CB861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6" y="-960"/>
                <a:ext cx="6100" cy="56"/>
              </a:xfrm>
              <a:prstGeom prst="rect">
                <a:avLst/>
              </a:prstGeom>
              <a:solidFill>
                <a:srgbClr val="C9C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AutoShape 859">
                <a:extLst>
                  <a:ext uri="{FF2B5EF4-FFF2-40B4-BE49-F238E27FC236}">
                    <a16:creationId xmlns:a16="http://schemas.microsoft.com/office/drawing/2014/main" id="{9D961B63-3AF9-4093-83E2-64D4DAFA7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" y="-1240"/>
                <a:ext cx="6627" cy="617"/>
              </a:xfrm>
              <a:custGeom>
                <a:avLst/>
                <a:gdLst>
                  <a:gd name="T0" fmla="+- 0 9334 2708"/>
                  <a:gd name="T1" fmla="*/ T0 w 6627"/>
                  <a:gd name="T2" fmla="+- 0 -904 -1240"/>
                  <a:gd name="T3" fmla="*/ -904 h 617"/>
                  <a:gd name="T4" fmla="+- 0 2708 2708"/>
                  <a:gd name="T5" fmla="*/ T4 w 6627"/>
                  <a:gd name="T6" fmla="+- 0 -904 -1240"/>
                  <a:gd name="T7" fmla="*/ -904 h 617"/>
                  <a:gd name="T8" fmla="+- 0 2708 2708"/>
                  <a:gd name="T9" fmla="*/ T8 w 6627"/>
                  <a:gd name="T10" fmla="+- 0 -624 -1240"/>
                  <a:gd name="T11" fmla="*/ -624 h 617"/>
                  <a:gd name="T12" fmla="+- 0 9334 2708"/>
                  <a:gd name="T13" fmla="*/ T12 w 6627"/>
                  <a:gd name="T14" fmla="+- 0 -624 -1240"/>
                  <a:gd name="T15" fmla="*/ -624 h 617"/>
                  <a:gd name="T16" fmla="+- 0 9334 2708"/>
                  <a:gd name="T17" fmla="*/ T16 w 6627"/>
                  <a:gd name="T18" fmla="+- 0 -904 -1240"/>
                  <a:gd name="T19" fmla="*/ -904 h 617"/>
                  <a:gd name="T20" fmla="+- 0 9334 2708"/>
                  <a:gd name="T21" fmla="*/ T20 w 6627"/>
                  <a:gd name="T22" fmla="+- 0 -1240 -1240"/>
                  <a:gd name="T23" fmla="*/ -1240 h 617"/>
                  <a:gd name="T24" fmla="+- 0 2708 2708"/>
                  <a:gd name="T25" fmla="*/ T24 w 6627"/>
                  <a:gd name="T26" fmla="+- 0 -1240 -1240"/>
                  <a:gd name="T27" fmla="*/ -1240 h 617"/>
                  <a:gd name="T28" fmla="+- 0 2708 2708"/>
                  <a:gd name="T29" fmla="*/ T28 w 6627"/>
                  <a:gd name="T30" fmla="+- 0 -960 -1240"/>
                  <a:gd name="T31" fmla="*/ -960 h 617"/>
                  <a:gd name="T32" fmla="+- 0 9334 2708"/>
                  <a:gd name="T33" fmla="*/ T32 w 6627"/>
                  <a:gd name="T34" fmla="+- 0 -960 -1240"/>
                  <a:gd name="T35" fmla="*/ -960 h 617"/>
                  <a:gd name="T36" fmla="+- 0 9334 2708"/>
                  <a:gd name="T37" fmla="*/ T36 w 6627"/>
                  <a:gd name="T38" fmla="+- 0 -1240 -1240"/>
                  <a:gd name="T39" fmla="*/ -1240 h 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627" h="617">
                    <a:moveTo>
                      <a:pt x="6626" y="336"/>
                    </a:moveTo>
                    <a:lnTo>
                      <a:pt x="0" y="336"/>
                    </a:lnTo>
                    <a:lnTo>
                      <a:pt x="0" y="616"/>
                    </a:lnTo>
                    <a:lnTo>
                      <a:pt x="6626" y="616"/>
                    </a:lnTo>
                    <a:lnTo>
                      <a:pt x="6626" y="336"/>
                    </a:lnTo>
                    <a:moveTo>
                      <a:pt x="6626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6626" y="280"/>
                    </a:lnTo>
                    <a:lnTo>
                      <a:pt x="6626" y="0"/>
                    </a:lnTo>
                  </a:path>
                </a:pathLst>
              </a:custGeom>
              <a:solidFill>
                <a:srgbClr val="087F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858">
                <a:extLst>
                  <a:ext uri="{FF2B5EF4-FFF2-40B4-BE49-F238E27FC236}">
                    <a16:creationId xmlns:a16="http://schemas.microsoft.com/office/drawing/2014/main" id="{8E38C309-2CA5-4D9A-B100-BC91E5D9C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" y="-3117"/>
                <a:ext cx="710" cy="1341"/>
              </a:xfrm>
              <a:custGeom>
                <a:avLst/>
                <a:gdLst>
                  <a:gd name="T0" fmla="+- 0 7248 6884"/>
                  <a:gd name="T1" fmla="*/ T0 w 710"/>
                  <a:gd name="T2" fmla="+- 0 -3117 -3117"/>
                  <a:gd name="T3" fmla="*/ -3117 h 1341"/>
                  <a:gd name="T4" fmla="+- 0 7171 6884"/>
                  <a:gd name="T5" fmla="*/ T4 w 710"/>
                  <a:gd name="T6" fmla="+- 0 -3116 -3117"/>
                  <a:gd name="T7" fmla="*/ -3116 h 1341"/>
                  <a:gd name="T8" fmla="+- 0 7086 6884"/>
                  <a:gd name="T9" fmla="*/ T8 w 710"/>
                  <a:gd name="T10" fmla="+- 0 -3102 -3117"/>
                  <a:gd name="T11" fmla="*/ -3102 h 1341"/>
                  <a:gd name="T12" fmla="+- 0 7022 6884"/>
                  <a:gd name="T13" fmla="*/ T12 w 710"/>
                  <a:gd name="T14" fmla="+- 0 -3067 -3117"/>
                  <a:gd name="T15" fmla="*/ -3067 h 1341"/>
                  <a:gd name="T16" fmla="+- 0 6970 6884"/>
                  <a:gd name="T17" fmla="*/ T16 w 710"/>
                  <a:gd name="T18" fmla="+- 0 -3017 -3117"/>
                  <a:gd name="T19" fmla="*/ -3017 h 1341"/>
                  <a:gd name="T20" fmla="+- 0 6926 6884"/>
                  <a:gd name="T21" fmla="*/ T20 w 710"/>
                  <a:gd name="T22" fmla="+- 0 -2954 -3117"/>
                  <a:gd name="T23" fmla="*/ -2954 h 1341"/>
                  <a:gd name="T24" fmla="+- 0 6899 6884"/>
                  <a:gd name="T25" fmla="*/ T24 w 710"/>
                  <a:gd name="T26" fmla="+- 0 -2884 -3117"/>
                  <a:gd name="T27" fmla="*/ -2884 h 1341"/>
                  <a:gd name="T28" fmla="+- 0 6887 6884"/>
                  <a:gd name="T29" fmla="*/ T28 w 710"/>
                  <a:gd name="T30" fmla="+- 0 -2797 -3117"/>
                  <a:gd name="T31" fmla="*/ -2797 h 1341"/>
                  <a:gd name="T32" fmla="+- 0 6884 6884"/>
                  <a:gd name="T33" fmla="*/ T32 w 710"/>
                  <a:gd name="T34" fmla="+- 0 -2709 -3117"/>
                  <a:gd name="T35" fmla="*/ -2709 h 1341"/>
                  <a:gd name="T36" fmla="+- 0 6885 6884"/>
                  <a:gd name="T37" fmla="*/ T36 w 710"/>
                  <a:gd name="T38" fmla="+- 0 -2635 -3117"/>
                  <a:gd name="T39" fmla="*/ -2635 h 1341"/>
                  <a:gd name="T40" fmla="+- 0 6886 6884"/>
                  <a:gd name="T41" fmla="*/ T40 w 710"/>
                  <a:gd name="T42" fmla="+- 0 -2592 -3117"/>
                  <a:gd name="T43" fmla="*/ -2592 h 1341"/>
                  <a:gd name="T44" fmla="+- 0 6886 6884"/>
                  <a:gd name="T45" fmla="*/ T44 w 710"/>
                  <a:gd name="T46" fmla="+- 0 -1871 -3117"/>
                  <a:gd name="T47" fmla="*/ -1871 h 1341"/>
                  <a:gd name="T48" fmla="+- 0 7084 6884"/>
                  <a:gd name="T49" fmla="*/ T48 w 710"/>
                  <a:gd name="T50" fmla="+- 0 -1801 -3117"/>
                  <a:gd name="T51" fmla="*/ -1801 h 1341"/>
                  <a:gd name="T52" fmla="+- 0 7223 6884"/>
                  <a:gd name="T53" fmla="*/ T52 w 710"/>
                  <a:gd name="T54" fmla="+- 0 -1777 -3117"/>
                  <a:gd name="T55" fmla="*/ -1777 h 1341"/>
                  <a:gd name="T56" fmla="+- 0 7369 6884"/>
                  <a:gd name="T57" fmla="*/ T56 w 710"/>
                  <a:gd name="T58" fmla="+- 0 -1799 -3117"/>
                  <a:gd name="T59" fmla="*/ -1799 h 1341"/>
                  <a:gd name="T60" fmla="+- 0 7587 6884"/>
                  <a:gd name="T61" fmla="*/ T60 w 710"/>
                  <a:gd name="T62" fmla="+- 0 -1865 -3117"/>
                  <a:gd name="T63" fmla="*/ -1865 h 1341"/>
                  <a:gd name="T64" fmla="+- 0 7588 6884"/>
                  <a:gd name="T65" fmla="*/ T64 w 710"/>
                  <a:gd name="T66" fmla="+- 0 -1942 -3117"/>
                  <a:gd name="T67" fmla="*/ -1942 h 1341"/>
                  <a:gd name="T68" fmla="+- 0 7590 6884"/>
                  <a:gd name="T69" fmla="*/ T68 w 710"/>
                  <a:gd name="T70" fmla="+- 0 -2117 -3117"/>
                  <a:gd name="T71" fmla="*/ -2117 h 1341"/>
                  <a:gd name="T72" fmla="+- 0 7592 6884"/>
                  <a:gd name="T73" fmla="*/ T72 w 710"/>
                  <a:gd name="T74" fmla="+- 0 -2309 -3117"/>
                  <a:gd name="T75" fmla="*/ -2309 h 1341"/>
                  <a:gd name="T76" fmla="+- 0 7593 6884"/>
                  <a:gd name="T77" fmla="*/ T76 w 710"/>
                  <a:gd name="T78" fmla="+- 0 -2433 -3117"/>
                  <a:gd name="T79" fmla="*/ -2433 h 1341"/>
                  <a:gd name="T80" fmla="+- 0 7593 6884"/>
                  <a:gd name="T81" fmla="*/ T80 w 710"/>
                  <a:gd name="T82" fmla="+- 0 -2485 -3117"/>
                  <a:gd name="T83" fmla="*/ -2485 h 1341"/>
                  <a:gd name="T84" fmla="+- 0 7593 6884"/>
                  <a:gd name="T85" fmla="*/ T84 w 710"/>
                  <a:gd name="T86" fmla="+- 0 -2562 -3117"/>
                  <a:gd name="T87" fmla="*/ -2562 h 1341"/>
                  <a:gd name="T88" fmla="+- 0 7589 6884"/>
                  <a:gd name="T89" fmla="*/ T88 w 710"/>
                  <a:gd name="T90" fmla="+- 0 -2656 -3117"/>
                  <a:gd name="T91" fmla="*/ -2656 h 1341"/>
                  <a:gd name="T92" fmla="+- 0 7582 6884"/>
                  <a:gd name="T93" fmla="*/ T92 w 710"/>
                  <a:gd name="T94" fmla="+- 0 -2757 -3117"/>
                  <a:gd name="T95" fmla="*/ -2757 h 1341"/>
                  <a:gd name="T96" fmla="+- 0 7568 6884"/>
                  <a:gd name="T97" fmla="*/ T96 w 710"/>
                  <a:gd name="T98" fmla="+- 0 -2854 -3117"/>
                  <a:gd name="T99" fmla="*/ -2854 h 1341"/>
                  <a:gd name="T100" fmla="+- 0 7547 6884"/>
                  <a:gd name="T101" fmla="*/ T100 w 710"/>
                  <a:gd name="T102" fmla="+- 0 -2940 -3117"/>
                  <a:gd name="T103" fmla="*/ -2940 h 1341"/>
                  <a:gd name="T104" fmla="+- 0 7516 6884"/>
                  <a:gd name="T105" fmla="*/ T104 w 710"/>
                  <a:gd name="T106" fmla="+- 0 -3003 -3117"/>
                  <a:gd name="T107" fmla="*/ -3003 h 1341"/>
                  <a:gd name="T108" fmla="+- 0 7460 6884"/>
                  <a:gd name="T109" fmla="*/ T108 w 710"/>
                  <a:gd name="T110" fmla="+- 0 -3059 -3117"/>
                  <a:gd name="T111" fmla="*/ -3059 h 1341"/>
                  <a:gd name="T112" fmla="+- 0 7395 6884"/>
                  <a:gd name="T113" fmla="*/ T112 w 710"/>
                  <a:gd name="T114" fmla="+- 0 -3093 -3117"/>
                  <a:gd name="T115" fmla="*/ -3093 h 1341"/>
                  <a:gd name="T116" fmla="+- 0 7324 6884"/>
                  <a:gd name="T117" fmla="*/ T116 w 710"/>
                  <a:gd name="T118" fmla="+- 0 -3111 -3117"/>
                  <a:gd name="T119" fmla="*/ -3111 h 1341"/>
                  <a:gd name="T120" fmla="+- 0 7248 6884"/>
                  <a:gd name="T121" fmla="*/ T120 w 710"/>
                  <a:gd name="T122" fmla="+- 0 -3117 -3117"/>
                  <a:gd name="T123" fmla="*/ -3117 h 13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710" h="1341">
                    <a:moveTo>
                      <a:pt x="364" y="0"/>
                    </a:moveTo>
                    <a:lnTo>
                      <a:pt x="287" y="1"/>
                    </a:lnTo>
                    <a:lnTo>
                      <a:pt x="202" y="15"/>
                    </a:lnTo>
                    <a:lnTo>
                      <a:pt x="138" y="50"/>
                    </a:lnTo>
                    <a:lnTo>
                      <a:pt x="86" y="100"/>
                    </a:lnTo>
                    <a:lnTo>
                      <a:pt x="42" y="163"/>
                    </a:lnTo>
                    <a:lnTo>
                      <a:pt x="15" y="233"/>
                    </a:lnTo>
                    <a:lnTo>
                      <a:pt x="3" y="320"/>
                    </a:lnTo>
                    <a:lnTo>
                      <a:pt x="0" y="408"/>
                    </a:lnTo>
                    <a:lnTo>
                      <a:pt x="1" y="482"/>
                    </a:lnTo>
                    <a:lnTo>
                      <a:pt x="2" y="525"/>
                    </a:lnTo>
                    <a:lnTo>
                      <a:pt x="2" y="1246"/>
                    </a:lnTo>
                    <a:lnTo>
                      <a:pt x="200" y="1316"/>
                    </a:lnTo>
                    <a:lnTo>
                      <a:pt x="339" y="1340"/>
                    </a:lnTo>
                    <a:lnTo>
                      <a:pt x="485" y="1318"/>
                    </a:lnTo>
                    <a:lnTo>
                      <a:pt x="703" y="1252"/>
                    </a:lnTo>
                    <a:lnTo>
                      <a:pt x="704" y="1175"/>
                    </a:lnTo>
                    <a:lnTo>
                      <a:pt x="706" y="1000"/>
                    </a:lnTo>
                    <a:lnTo>
                      <a:pt x="708" y="808"/>
                    </a:lnTo>
                    <a:lnTo>
                      <a:pt x="709" y="684"/>
                    </a:lnTo>
                    <a:lnTo>
                      <a:pt x="709" y="632"/>
                    </a:lnTo>
                    <a:lnTo>
                      <a:pt x="709" y="555"/>
                    </a:lnTo>
                    <a:lnTo>
                      <a:pt x="705" y="461"/>
                    </a:lnTo>
                    <a:lnTo>
                      <a:pt x="698" y="360"/>
                    </a:lnTo>
                    <a:lnTo>
                      <a:pt x="684" y="263"/>
                    </a:lnTo>
                    <a:lnTo>
                      <a:pt x="663" y="177"/>
                    </a:lnTo>
                    <a:lnTo>
                      <a:pt x="632" y="114"/>
                    </a:lnTo>
                    <a:lnTo>
                      <a:pt x="576" y="58"/>
                    </a:lnTo>
                    <a:lnTo>
                      <a:pt x="511" y="24"/>
                    </a:lnTo>
                    <a:lnTo>
                      <a:pt x="440" y="6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CB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AutoShape 857">
                <a:extLst>
                  <a:ext uri="{FF2B5EF4-FFF2-40B4-BE49-F238E27FC236}">
                    <a16:creationId xmlns:a16="http://schemas.microsoft.com/office/drawing/2014/main" id="{4581E9A5-04D9-40EE-907B-49B2AB91A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8" y="-3099"/>
                <a:ext cx="656" cy="1260"/>
              </a:xfrm>
              <a:custGeom>
                <a:avLst/>
                <a:gdLst>
                  <a:gd name="T0" fmla="+- 0 7227 6908"/>
                  <a:gd name="T1" fmla="*/ T0 w 656"/>
                  <a:gd name="T2" fmla="+- 0 -3099 -3099"/>
                  <a:gd name="T3" fmla="*/ -3099 h 1260"/>
                  <a:gd name="T4" fmla="+- 0 7138 6908"/>
                  <a:gd name="T5" fmla="*/ T4 w 656"/>
                  <a:gd name="T6" fmla="+- 0 -3087 -3099"/>
                  <a:gd name="T7" fmla="*/ -3087 h 1260"/>
                  <a:gd name="T8" fmla="+- 0 7068 6908"/>
                  <a:gd name="T9" fmla="*/ T8 w 656"/>
                  <a:gd name="T10" fmla="+- 0 -3058 -3099"/>
                  <a:gd name="T11" fmla="*/ -3058 h 1260"/>
                  <a:gd name="T12" fmla="+- 0 7013 6908"/>
                  <a:gd name="T13" fmla="*/ T12 w 656"/>
                  <a:gd name="T14" fmla="+- 0 -3017 -3099"/>
                  <a:gd name="T15" fmla="*/ -3017 h 1260"/>
                  <a:gd name="T16" fmla="+- 0 6969 6908"/>
                  <a:gd name="T17" fmla="*/ T16 w 656"/>
                  <a:gd name="T18" fmla="+- 0 -2968 -3099"/>
                  <a:gd name="T19" fmla="*/ -2968 h 1260"/>
                  <a:gd name="T20" fmla="+- 0 6937 6908"/>
                  <a:gd name="T21" fmla="*/ T20 w 656"/>
                  <a:gd name="T22" fmla="+- 0 -2908 -3099"/>
                  <a:gd name="T23" fmla="*/ -2908 h 1260"/>
                  <a:gd name="T24" fmla="+- 0 6919 6908"/>
                  <a:gd name="T25" fmla="*/ T24 w 656"/>
                  <a:gd name="T26" fmla="+- 0 -2840 -3099"/>
                  <a:gd name="T27" fmla="*/ -2840 h 1260"/>
                  <a:gd name="T28" fmla="+- 0 6911 6908"/>
                  <a:gd name="T29" fmla="*/ T28 w 656"/>
                  <a:gd name="T30" fmla="+- 0 -2779 -3099"/>
                  <a:gd name="T31" fmla="*/ -2779 h 1260"/>
                  <a:gd name="T32" fmla="+- 0 6908 6908"/>
                  <a:gd name="T33" fmla="*/ T32 w 656"/>
                  <a:gd name="T34" fmla="+- 0 -2739 -3099"/>
                  <a:gd name="T35" fmla="*/ -2739 h 1260"/>
                  <a:gd name="T36" fmla="+- 0 6908 6908"/>
                  <a:gd name="T37" fmla="*/ T36 w 656"/>
                  <a:gd name="T38" fmla="+- 0 -2707 -3099"/>
                  <a:gd name="T39" fmla="*/ -2707 h 1260"/>
                  <a:gd name="T40" fmla="+- 0 6908 6908"/>
                  <a:gd name="T41" fmla="*/ T40 w 656"/>
                  <a:gd name="T42" fmla="+- 0 -2602 -3099"/>
                  <a:gd name="T43" fmla="*/ -2602 h 1260"/>
                  <a:gd name="T44" fmla="+- 0 6910 6908"/>
                  <a:gd name="T45" fmla="*/ T44 w 656"/>
                  <a:gd name="T46" fmla="+- 0 -2341 -3099"/>
                  <a:gd name="T47" fmla="*/ -2341 h 1260"/>
                  <a:gd name="T48" fmla="+- 0 6916 6908"/>
                  <a:gd name="T49" fmla="*/ T48 w 656"/>
                  <a:gd name="T50" fmla="+- 0 -1839 -3099"/>
                  <a:gd name="T51" fmla="*/ -1839 h 1260"/>
                  <a:gd name="T52" fmla="+- 0 6944 6908"/>
                  <a:gd name="T53" fmla="*/ T52 w 656"/>
                  <a:gd name="T54" fmla="+- 0 -1839 -3099"/>
                  <a:gd name="T55" fmla="*/ -1839 h 1260"/>
                  <a:gd name="T56" fmla="+- 0 6944 6908"/>
                  <a:gd name="T57" fmla="*/ T56 w 656"/>
                  <a:gd name="T58" fmla="+- 0 -2411 -3099"/>
                  <a:gd name="T59" fmla="*/ -2411 h 1260"/>
                  <a:gd name="T60" fmla="+- 0 7559 6908"/>
                  <a:gd name="T61" fmla="*/ T60 w 656"/>
                  <a:gd name="T62" fmla="+- 0 -2411 -3099"/>
                  <a:gd name="T63" fmla="*/ -2411 h 1260"/>
                  <a:gd name="T64" fmla="+- 0 7560 6908"/>
                  <a:gd name="T65" fmla="*/ T64 w 656"/>
                  <a:gd name="T66" fmla="+- 0 -2610 -3099"/>
                  <a:gd name="T67" fmla="*/ -2610 h 1260"/>
                  <a:gd name="T68" fmla="+- 0 7562 6908"/>
                  <a:gd name="T69" fmla="*/ T68 w 656"/>
                  <a:gd name="T70" fmla="+- 0 -2641 -3099"/>
                  <a:gd name="T71" fmla="*/ -2641 h 1260"/>
                  <a:gd name="T72" fmla="+- 0 7563 6908"/>
                  <a:gd name="T73" fmla="*/ T72 w 656"/>
                  <a:gd name="T74" fmla="+- 0 -2720 -3099"/>
                  <a:gd name="T75" fmla="*/ -2720 h 1260"/>
                  <a:gd name="T76" fmla="+- 0 7555 6908"/>
                  <a:gd name="T77" fmla="*/ T76 w 656"/>
                  <a:gd name="T78" fmla="+- 0 -2821 -3099"/>
                  <a:gd name="T79" fmla="*/ -2821 h 1260"/>
                  <a:gd name="T80" fmla="+- 0 7529 6908"/>
                  <a:gd name="T81" fmla="*/ T80 w 656"/>
                  <a:gd name="T82" fmla="+- 0 -2922 -3099"/>
                  <a:gd name="T83" fmla="*/ -2922 h 1260"/>
                  <a:gd name="T84" fmla="+- 0 7491 6908"/>
                  <a:gd name="T85" fmla="*/ T84 w 656"/>
                  <a:gd name="T86" fmla="+- 0 -2987 -3099"/>
                  <a:gd name="T87" fmla="*/ -2987 h 1260"/>
                  <a:gd name="T88" fmla="+- 0 7439 6908"/>
                  <a:gd name="T89" fmla="*/ T88 w 656"/>
                  <a:gd name="T90" fmla="+- 0 -3037 -3099"/>
                  <a:gd name="T91" fmla="*/ -3037 h 1260"/>
                  <a:gd name="T92" fmla="+- 0 7376 6908"/>
                  <a:gd name="T93" fmla="*/ T92 w 656"/>
                  <a:gd name="T94" fmla="+- 0 -3073 -3099"/>
                  <a:gd name="T95" fmla="*/ -3073 h 1260"/>
                  <a:gd name="T96" fmla="+- 0 7305 6908"/>
                  <a:gd name="T97" fmla="*/ T96 w 656"/>
                  <a:gd name="T98" fmla="+- 0 -3093 -3099"/>
                  <a:gd name="T99" fmla="*/ -3093 h 1260"/>
                  <a:gd name="T100" fmla="+- 0 7227 6908"/>
                  <a:gd name="T101" fmla="*/ T100 w 656"/>
                  <a:gd name="T102" fmla="+- 0 -3099 -3099"/>
                  <a:gd name="T103" fmla="*/ -3099 h 1260"/>
                  <a:gd name="T104" fmla="+- 0 7559 6908"/>
                  <a:gd name="T105" fmla="*/ T104 w 656"/>
                  <a:gd name="T106" fmla="+- 0 -2411 -3099"/>
                  <a:gd name="T107" fmla="*/ -2411 h 1260"/>
                  <a:gd name="T108" fmla="+- 0 6944 6908"/>
                  <a:gd name="T109" fmla="*/ T108 w 656"/>
                  <a:gd name="T110" fmla="+- 0 -2411 -3099"/>
                  <a:gd name="T111" fmla="*/ -2411 h 1260"/>
                  <a:gd name="T112" fmla="+- 0 7525 6908"/>
                  <a:gd name="T113" fmla="*/ T112 w 656"/>
                  <a:gd name="T114" fmla="+- 0 -2407 -3099"/>
                  <a:gd name="T115" fmla="*/ -2407 h 1260"/>
                  <a:gd name="T116" fmla="+- 0 7529 6908"/>
                  <a:gd name="T117" fmla="*/ T116 w 656"/>
                  <a:gd name="T118" fmla="+- 0 -1839 -3099"/>
                  <a:gd name="T119" fmla="*/ -1839 h 1260"/>
                  <a:gd name="T120" fmla="+- 0 7557 6908"/>
                  <a:gd name="T121" fmla="*/ T120 w 656"/>
                  <a:gd name="T122" fmla="+- 0 -1839 -3099"/>
                  <a:gd name="T123" fmla="*/ -1839 h 1260"/>
                  <a:gd name="T124" fmla="+- 0 7559 6908"/>
                  <a:gd name="T125" fmla="*/ T124 w 656"/>
                  <a:gd name="T126" fmla="+- 0 -2411 -3099"/>
                  <a:gd name="T127" fmla="*/ -2411 h 12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656" h="1260">
                    <a:moveTo>
                      <a:pt x="319" y="0"/>
                    </a:moveTo>
                    <a:lnTo>
                      <a:pt x="230" y="12"/>
                    </a:lnTo>
                    <a:lnTo>
                      <a:pt x="160" y="41"/>
                    </a:lnTo>
                    <a:lnTo>
                      <a:pt x="105" y="82"/>
                    </a:lnTo>
                    <a:lnTo>
                      <a:pt x="61" y="131"/>
                    </a:lnTo>
                    <a:lnTo>
                      <a:pt x="29" y="191"/>
                    </a:lnTo>
                    <a:lnTo>
                      <a:pt x="11" y="259"/>
                    </a:lnTo>
                    <a:lnTo>
                      <a:pt x="3" y="320"/>
                    </a:lnTo>
                    <a:lnTo>
                      <a:pt x="0" y="360"/>
                    </a:lnTo>
                    <a:lnTo>
                      <a:pt x="0" y="392"/>
                    </a:lnTo>
                    <a:lnTo>
                      <a:pt x="0" y="497"/>
                    </a:lnTo>
                    <a:lnTo>
                      <a:pt x="2" y="758"/>
                    </a:lnTo>
                    <a:lnTo>
                      <a:pt x="8" y="1260"/>
                    </a:lnTo>
                    <a:lnTo>
                      <a:pt x="36" y="1260"/>
                    </a:lnTo>
                    <a:lnTo>
                      <a:pt x="36" y="688"/>
                    </a:lnTo>
                    <a:lnTo>
                      <a:pt x="651" y="688"/>
                    </a:lnTo>
                    <a:lnTo>
                      <a:pt x="652" y="489"/>
                    </a:lnTo>
                    <a:lnTo>
                      <a:pt x="654" y="458"/>
                    </a:lnTo>
                    <a:lnTo>
                      <a:pt x="655" y="379"/>
                    </a:lnTo>
                    <a:lnTo>
                      <a:pt x="647" y="278"/>
                    </a:lnTo>
                    <a:lnTo>
                      <a:pt x="621" y="177"/>
                    </a:lnTo>
                    <a:lnTo>
                      <a:pt x="583" y="112"/>
                    </a:lnTo>
                    <a:lnTo>
                      <a:pt x="531" y="62"/>
                    </a:lnTo>
                    <a:lnTo>
                      <a:pt x="468" y="26"/>
                    </a:lnTo>
                    <a:lnTo>
                      <a:pt x="397" y="6"/>
                    </a:lnTo>
                    <a:lnTo>
                      <a:pt x="319" y="0"/>
                    </a:lnTo>
                    <a:close/>
                    <a:moveTo>
                      <a:pt x="651" y="688"/>
                    </a:moveTo>
                    <a:lnTo>
                      <a:pt x="36" y="688"/>
                    </a:lnTo>
                    <a:lnTo>
                      <a:pt x="617" y="692"/>
                    </a:lnTo>
                    <a:lnTo>
                      <a:pt x="621" y="1260"/>
                    </a:lnTo>
                    <a:lnTo>
                      <a:pt x="649" y="1260"/>
                    </a:lnTo>
                    <a:lnTo>
                      <a:pt x="651" y="688"/>
                    </a:ln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AutoShape 856">
                <a:extLst>
                  <a:ext uri="{FF2B5EF4-FFF2-40B4-BE49-F238E27FC236}">
                    <a16:creationId xmlns:a16="http://schemas.microsoft.com/office/drawing/2014/main" id="{DB409F76-B1EE-4063-9179-6B409965F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0" y="-2186"/>
                <a:ext cx="700" cy="803"/>
              </a:xfrm>
              <a:custGeom>
                <a:avLst/>
                <a:gdLst>
                  <a:gd name="T0" fmla="+- 0 7092 6930"/>
                  <a:gd name="T1" fmla="*/ T0 w 700"/>
                  <a:gd name="T2" fmla="+- 0 -2185 -2186"/>
                  <a:gd name="T3" fmla="*/ -2185 h 803"/>
                  <a:gd name="T4" fmla="+- 0 7054 6930"/>
                  <a:gd name="T5" fmla="*/ T4 w 700"/>
                  <a:gd name="T6" fmla="+- 0 -2158 -2186"/>
                  <a:gd name="T7" fmla="*/ -2158 h 803"/>
                  <a:gd name="T8" fmla="+- 0 7019 6930"/>
                  <a:gd name="T9" fmla="*/ T8 w 700"/>
                  <a:gd name="T10" fmla="+- 0 -2118 -2186"/>
                  <a:gd name="T11" fmla="*/ -2118 h 803"/>
                  <a:gd name="T12" fmla="+- 0 7003 6930"/>
                  <a:gd name="T13" fmla="*/ T12 w 700"/>
                  <a:gd name="T14" fmla="+- 0 -2050 -2186"/>
                  <a:gd name="T15" fmla="*/ -2050 h 803"/>
                  <a:gd name="T16" fmla="+- 0 7000 6930"/>
                  <a:gd name="T17" fmla="*/ T16 w 700"/>
                  <a:gd name="T18" fmla="+- 0 -1993 -2186"/>
                  <a:gd name="T19" fmla="*/ -1993 h 803"/>
                  <a:gd name="T20" fmla="+- 0 7002 6930"/>
                  <a:gd name="T21" fmla="*/ T20 w 700"/>
                  <a:gd name="T22" fmla="+- 0 -1860 -2186"/>
                  <a:gd name="T23" fmla="*/ -1860 h 803"/>
                  <a:gd name="T24" fmla="+- 0 6986 6930"/>
                  <a:gd name="T25" fmla="*/ T24 w 700"/>
                  <a:gd name="T26" fmla="+- 0 -1719 -2186"/>
                  <a:gd name="T27" fmla="*/ -1719 h 803"/>
                  <a:gd name="T28" fmla="+- 0 6953 6930"/>
                  <a:gd name="T29" fmla="*/ T28 w 700"/>
                  <a:gd name="T30" fmla="+- 0 -1532 -2186"/>
                  <a:gd name="T31" fmla="*/ -1532 h 803"/>
                  <a:gd name="T32" fmla="+- 0 6930 6930"/>
                  <a:gd name="T33" fmla="*/ T32 w 700"/>
                  <a:gd name="T34" fmla="+- 0 -1391 -2186"/>
                  <a:gd name="T35" fmla="*/ -1391 h 803"/>
                  <a:gd name="T36" fmla="+- 0 6958 6930"/>
                  <a:gd name="T37" fmla="*/ T36 w 700"/>
                  <a:gd name="T38" fmla="+- 0 -1383 -2186"/>
                  <a:gd name="T39" fmla="*/ -1383 h 803"/>
                  <a:gd name="T40" fmla="+- 0 6980 6930"/>
                  <a:gd name="T41" fmla="*/ T40 w 700"/>
                  <a:gd name="T42" fmla="+- 0 -1385 -2186"/>
                  <a:gd name="T43" fmla="*/ -1385 h 803"/>
                  <a:gd name="T44" fmla="+- 0 7012 6930"/>
                  <a:gd name="T45" fmla="*/ T44 w 700"/>
                  <a:gd name="T46" fmla="+- 0 -1476 -2186"/>
                  <a:gd name="T47" fmla="*/ -1476 h 803"/>
                  <a:gd name="T48" fmla="+- 0 7036 6930"/>
                  <a:gd name="T49" fmla="*/ T48 w 700"/>
                  <a:gd name="T50" fmla="+- 0 -1556 -2186"/>
                  <a:gd name="T51" fmla="*/ -1556 h 803"/>
                  <a:gd name="T52" fmla="+- 0 7068 6930"/>
                  <a:gd name="T53" fmla="*/ T52 w 700"/>
                  <a:gd name="T54" fmla="+- 0 -1664 -2186"/>
                  <a:gd name="T55" fmla="*/ -1664 h 803"/>
                  <a:gd name="T56" fmla="+- 0 7075 6930"/>
                  <a:gd name="T57" fmla="*/ T56 w 700"/>
                  <a:gd name="T58" fmla="+- 0 -1801 -2186"/>
                  <a:gd name="T59" fmla="*/ -1801 h 803"/>
                  <a:gd name="T60" fmla="+- 0 7069 6930"/>
                  <a:gd name="T61" fmla="*/ T60 w 700"/>
                  <a:gd name="T62" fmla="+- 0 -1868 -2186"/>
                  <a:gd name="T63" fmla="*/ -1868 h 803"/>
                  <a:gd name="T64" fmla="+- 0 7076 6930"/>
                  <a:gd name="T65" fmla="*/ T64 w 700"/>
                  <a:gd name="T66" fmla="+- 0 -1900 -2186"/>
                  <a:gd name="T67" fmla="*/ -1900 h 803"/>
                  <a:gd name="T68" fmla="+- 0 7401 6930"/>
                  <a:gd name="T69" fmla="*/ T68 w 700"/>
                  <a:gd name="T70" fmla="+- 0 -1923 -2186"/>
                  <a:gd name="T71" fmla="*/ -1923 h 803"/>
                  <a:gd name="T72" fmla="+- 0 7486 6930"/>
                  <a:gd name="T73" fmla="*/ T72 w 700"/>
                  <a:gd name="T74" fmla="+- 0 -1958 -2186"/>
                  <a:gd name="T75" fmla="*/ -1958 h 803"/>
                  <a:gd name="T76" fmla="+- 0 7458 6930"/>
                  <a:gd name="T77" fmla="*/ T76 w 700"/>
                  <a:gd name="T78" fmla="+- 0 -2037 -2186"/>
                  <a:gd name="T79" fmla="*/ -2037 h 803"/>
                  <a:gd name="T80" fmla="+- 0 7416 6930"/>
                  <a:gd name="T81" fmla="*/ T80 w 700"/>
                  <a:gd name="T82" fmla="+- 0 -2140 -2186"/>
                  <a:gd name="T83" fmla="*/ -2140 h 803"/>
                  <a:gd name="T84" fmla="+- 0 7304 6930"/>
                  <a:gd name="T85" fmla="*/ T84 w 700"/>
                  <a:gd name="T86" fmla="+- 0 -2183 -2186"/>
                  <a:gd name="T87" fmla="*/ -2183 h 803"/>
                  <a:gd name="T88" fmla="+- 0 7118 6930"/>
                  <a:gd name="T89" fmla="*/ T88 w 700"/>
                  <a:gd name="T90" fmla="+- 0 -2186 -2186"/>
                  <a:gd name="T91" fmla="*/ -2186 h 803"/>
                  <a:gd name="T92" fmla="+- 0 7076 6930"/>
                  <a:gd name="T93" fmla="*/ T92 w 700"/>
                  <a:gd name="T94" fmla="+- 0 -1900 -2186"/>
                  <a:gd name="T95" fmla="*/ -1900 h 803"/>
                  <a:gd name="T96" fmla="+- 0 7111 6930"/>
                  <a:gd name="T97" fmla="*/ T96 w 700"/>
                  <a:gd name="T98" fmla="+- 0 -1884 -2186"/>
                  <a:gd name="T99" fmla="*/ -1884 h 803"/>
                  <a:gd name="T100" fmla="+- 0 7125 6930"/>
                  <a:gd name="T101" fmla="*/ T100 w 700"/>
                  <a:gd name="T102" fmla="+- 0 -1818 -2186"/>
                  <a:gd name="T103" fmla="*/ -1818 h 803"/>
                  <a:gd name="T104" fmla="+- 0 7129 6930"/>
                  <a:gd name="T105" fmla="*/ T104 w 700"/>
                  <a:gd name="T106" fmla="+- 0 -1765 -2186"/>
                  <a:gd name="T107" fmla="*/ -1765 h 803"/>
                  <a:gd name="T108" fmla="+- 0 7122 6930"/>
                  <a:gd name="T109" fmla="*/ T108 w 700"/>
                  <a:gd name="T110" fmla="+- 0 -1666 -2186"/>
                  <a:gd name="T111" fmla="*/ -1666 h 803"/>
                  <a:gd name="T112" fmla="+- 0 7096 6930"/>
                  <a:gd name="T113" fmla="*/ T112 w 700"/>
                  <a:gd name="T114" fmla="+- 0 -1580 -2186"/>
                  <a:gd name="T115" fmla="*/ -1580 h 803"/>
                  <a:gd name="T116" fmla="+- 0 7141 6930"/>
                  <a:gd name="T117" fmla="*/ T116 w 700"/>
                  <a:gd name="T118" fmla="+- 0 -1526 -2186"/>
                  <a:gd name="T119" fmla="*/ -1526 h 803"/>
                  <a:gd name="T120" fmla="+- 0 7231 6930"/>
                  <a:gd name="T121" fmla="*/ T120 w 700"/>
                  <a:gd name="T122" fmla="+- 0 -1518 -2186"/>
                  <a:gd name="T123" fmla="*/ -1518 h 803"/>
                  <a:gd name="T124" fmla="+- 0 7339 6930"/>
                  <a:gd name="T125" fmla="*/ T124 w 700"/>
                  <a:gd name="T126" fmla="+- 0 -1547 -2186"/>
                  <a:gd name="T127" fmla="*/ -1547 h 803"/>
                  <a:gd name="T128" fmla="+- 0 7374 6930"/>
                  <a:gd name="T129" fmla="*/ T128 w 700"/>
                  <a:gd name="T130" fmla="+- 0 -1576 -2186"/>
                  <a:gd name="T131" fmla="*/ -1576 h 803"/>
                  <a:gd name="T132" fmla="+- 0 7328 6930"/>
                  <a:gd name="T133" fmla="*/ T132 w 700"/>
                  <a:gd name="T134" fmla="+- 0 -1692 -2186"/>
                  <a:gd name="T135" fmla="*/ -1692 h 803"/>
                  <a:gd name="T136" fmla="+- 0 7317 6930"/>
                  <a:gd name="T137" fmla="*/ T136 w 700"/>
                  <a:gd name="T138" fmla="+- 0 -1734 -2186"/>
                  <a:gd name="T139" fmla="*/ -1734 h 803"/>
                  <a:gd name="T140" fmla="+- 0 7314 6930"/>
                  <a:gd name="T141" fmla="*/ T140 w 700"/>
                  <a:gd name="T142" fmla="+- 0 -1773 -2186"/>
                  <a:gd name="T143" fmla="*/ -1773 h 803"/>
                  <a:gd name="T144" fmla="+- 0 7317 6930"/>
                  <a:gd name="T145" fmla="*/ T144 w 700"/>
                  <a:gd name="T146" fmla="+- 0 -1853 -2186"/>
                  <a:gd name="T147" fmla="*/ -1853 h 803"/>
                  <a:gd name="T148" fmla="+- 0 7359 6930"/>
                  <a:gd name="T149" fmla="*/ T148 w 700"/>
                  <a:gd name="T150" fmla="+- 0 -1881 -2186"/>
                  <a:gd name="T151" fmla="*/ -1881 h 803"/>
                  <a:gd name="T152" fmla="+- 0 7390 6930"/>
                  <a:gd name="T153" fmla="*/ T152 w 700"/>
                  <a:gd name="T154" fmla="+- 0 -1899 -2186"/>
                  <a:gd name="T155" fmla="*/ -1899 h 803"/>
                  <a:gd name="T156" fmla="+- 0 7497 6930"/>
                  <a:gd name="T157" fmla="*/ T156 w 700"/>
                  <a:gd name="T158" fmla="+- 0 -1923 -2186"/>
                  <a:gd name="T159" fmla="*/ -1923 h 803"/>
                  <a:gd name="T160" fmla="+- 0 7434 6930"/>
                  <a:gd name="T161" fmla="*/ T160 w 700"/>
                  <a:gd name="T162" fmla="+- 0 -1825 -2186"/>
                  <a:gd name="T163" fmla="*/ -1825 h 803"/>
                  <a:gd name="T164" fmla="+- 0 7475 6930"/>
                  <a:gd name="T165" fmla="*/ T164 w 700"/>
                  <a:gd name="T166" fmla="+- 0 -1750 -2186"/>
                  <a:gd name="T167" fmla="*/ -1750 h 803"/>
                  <a:gd name="T168" fmla="+- 0 7566 6930"/>
                  <a:gd name="T169" fmla="*/ T168 w 700"/>
                  <a:gd name="T170" fmla="+- 0 -1800 -2186"/>
                  <a:gd name="T171" fmla="*/ -1800 h 803"/>
                  <a:gd name="T172" fmla="+- 0 7604 6930"/>
                  <a:gd name="T173" fmla="*/ T172 w 700"/>
                  <a:gd name="T174" fmla="+- 0 -1852 -2186"/>
                  <a:gd name="T175" fmla="*/ -1852 h 803"/>
                  <a:gd name="T176" fmla="+- 0 7499 6930"/>
                  <a:gd name="T177" fmla="*/ T176 w 700"/>
                  <a:gd name="T178" fmla="+- 0 -1917 -2186"/>
                  <a:gd name="T179" fmla="*/ -1917 h 803"/>
                  <a:gd name="T180" fmla="+- 0 7576 6930"/>
                  <a:gd name="T181" fmla="*/ T180 w 700"/>
                  <a:gd name="T182" fmla="+- 0 -1997 -2186"/>
                  <a:gd name="T183" fmla="*/ -1997 h 803"/>
                  <a:gd name="T184" fmla="+- 0 7548 6930"/>
                  <a:gd name="T185" fmla="*/ T184 w 700"/>
                  <a:gd name="T186" fmla="+- 0 -1912 -2186"/>
                  <a:gd name="T187" fmla="*/ -1912 h 803"/>
                  <a:gd name="T188" fmla="+- 0 7519 6930"/>
                  <a:gd name="T189" fmla="*/ T188 w 700"/>
                  <a:gd name="T190" fmla="+- 0 -1852 -2186"/>
                  <a:gd name="T191" fmla="*/ -1852 h 803"/>
                  <a:gd name="T192" fmla="+- 0 7619 6930"/>
                  <a:gd name="T193" fmla="*/ T192 w 700"/>
                  <a:gd name="T194" fmla="+- 0 -1895 -2186"/>
                  <a:gd name="T195" fmla="*/ -1895 h 803"/>
                  <a:gd name="T196" fmla="+- 0 7604 6930"/>
                  <a:gd name="T197" fmla="*/ T196 w 700"/>
                  <a:gd name="T198" fmla="+- 0 -1968 -2186"/>
                  <a:gd name="T199" fmla="*/ -1968 h 803"/>
                  <a:gd name="T200" fmla="+- 0 7582 6930"/>
                  <a:gd name="T201" fmla="*/ T200 w 700"/>
                  <a:gd name="T202" fmla="+- 0 -1978 -2186"/>
                  <a:gd name="T203" fmla="*/ -1978 h 803"/>
                  <a:gd name="T204" fmla="+- 0 7630 6930"/>
                  <a:gd name="T205" fmla="*/ T204 w 700"/>
                  <a:gd name="T206" fmla="+- 0 -1972 -2186"/>
                  <a:gd name="T207" fmla="*/ -1972 h 803"/>
                  <a:gd name="T208" fmla="+- 0 7629 6930"/>
                  <a:gd name="T209" fmla="*/ T208 w 700"/>
                  <a:gd name="T210" fmla="+- 0 -1968 -2186"/>
                  <a:gd name="T211" fmla="*/ -1968 h 803"/>
                  <a:gd name="T212" fmla="+- 0 7300 6930"/>
                  <a:gd name="T213" fmla="*/ T212 w 700"/>
                  <a:gd name="T214" fmla="+- 0 -2183 -2186"/>
                  <a:gd name="T215" fmla="*/ -2183 h 803"/>
                  <a:gd name="T216" fmla="+- 0 7304 6930"/>
                  <a:gd name="T217" fmla="*/ T216 w 700"/>
                  <a:gd name="T218" fmla="+- 0 -2183 -2186"/>
                  <a:gd name="T219" fmla="*/ -2183 h 8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</a:cxnLst>
                <a:rect l="0" t="0" r="r" b="b"/>
                <a:pathLst>
                  <a:path w="700" h="803">
                    <a:moveTo>
                      <a:pt x="188" y="0"/>
                    </a:moveTo>
                    <a:lnTo>
                      <a:pt x="162" y="1"/>
                    </a:lnTo>
                    <a:lnTo>
                      <a:pt x="144" y="10"/>
                    </a:lnTo>
                    <a:lnTo>
                      <a:pt x="124" y="28"/>
                    </a:lnTo>
                    <a:lnTo>
                      <a:pt x="103" y="48"/>
                    </a:lnTo>
                    <a:lnTo>
                      <a:pt x="89" y="68"/>
                    </a:lnTo>
                    <a:lnTo>
                      <a:pt x="80" y="95"/>
                    </a:lnTo>
                    <a:lnTo>
                      <a:pt x="73" y="136"/>
                    </a:lnTo>
                    <a:lnTo>
                      <a:pt x="70" y="189"/>
                    </a:lnTo>
                    <a:lnTo>
                      <a:pt x="70" y="193"/>
                    </a:lnTo>
                    <a:lnTo>
                      <a:pt x="72" y="257"/>
                    </a:lnTo>
                    <a:lnTo>
                      <a:pt x="72" y="326"/>
                    </a:lnTo>
                    <a:lnTo>
                      <a:pt x="68" y="396"/>
                    </a:lnTo>
                    <a:lnTo>
                      <a:pt x="56" y="467"/>
                    </a:lnTo>
                    <a:lnTo>
                      <a:pt x="40" y="559"/>
                    </a:lnTo>
                    <a:lnTo>
                      <a:pt x="23" y="654"/>
                    </a:lnTo>
                    <a:lnTo>
                      <a:pt x="8" y="738"/>
                    </a:lnTo>
                    <a:lnTo>
                      <a:pt x="0" y="795"/>
                    </a:lnTo>
                    <a:lnTo>
                      <a:pt x="17" y="800"/>
                    </a:lnTo>
                    <a:lnTo>
                      <a:pt x="28" y="803"/>
                    </a:lnTo>
                    <a:lnTo>
                      <a:pt x="37" y="803"/>
                    </a:lnTo>
                    <a:lnTo>
                      <a:pt x="50" y="801"/>
                    </a:lnTo>
                    <a:lnTo>
                      <a:pt x="70" y="746"/>
                    </a:lnTo>
                    <a:lnTo>
                      <a:pt x="82" y="710"/>
                    </a:lnTo>
                    <a:lnTo>
                      <a:pt x="92" y="677"/>
                    </a:lnTo>
                    <a:lnTo>
                      <a:pt x="106" y="630"/>
                    </a:lnTo>
                    <a:lnTo>
                      <a:pt x="123" y="575"/>
                    </a:lnTo>
                    <a:lnTo>
                      <a:pt x="138" y="522"/>
                    </a:lnTo>
                    <a:lnTo>
                      <a:pt x="146" y="461"/>
                    </a:lnTo>
                    <a:lnTo>
                      <a:pt x="145" y="385"/>
                    </a:lnTo>
                    <a:lnTo>
                      <a:pt x="140" y="342"/>
                    </a:lnTo>
                    <a:lnTo>
                      <a:pt x="139" y="318"/>
                    </a:lnTo>
                    <a:lnTo>
                      <a:pt x="141" y="302"/>
                    </a:lnTo>
                    <a:lnTo>
                      <a:pt x="146" y="286"/>
                    </a:lnTo>
                    <a:lnTo>
                      <a:pt x="461" y="286"/>
                    </a:lnTo>
                    <a:lnTo>
                      <a:pt x="471" y="263"/>
                    </a:lnTo>
                    <a:lnTo>
                      <a:pt x="567" y="263"/>
                    </a:lnTo>
                    <a:lnTo>
                      <a:pt x="556" y="228"/>
                    </a:lnTo>
                    <a:lnTo>
                      <a:pt x="544" y="193"/>
                    </a:lnTo>
                    <a:lnTo>
                      <a:pt x="528" y="149"/>
                    </a:lnTo>
                    <a:lnTo>
                      <a:pt x="509" y="94"/>
                    </a:lnTo>
                    <a:lnTo>
                      <a:pt x="486" y="46"/>
                    </a:lnTo>
                    <a:lnTo>
                      <a:pt x="445" y="13"/>
                    </a:lnTo>
                    <a:lnTo>
                      <a:pt x="374" y="3"/>
                    </a:lnTo>
                    <a:lnTo>
                      <a:pt x="232" y="3"/>
                    </a:lnTo>
                    <a:lnTo>
                      <a:pt x="188" y="0"/>
                    </a:lnTo>
                    <a:close/>
                    <a:moveTo>
                      <a:pt x="461" y="286"/>
                    </a:moveTo>
                    <a:lnTo>
                      <a:pt x="146" y="286"/>
                    </a:lnTo>
                    <a:lnTo>
                      <a:pt x="168" y="300"/>
                    </a:lnTo>
                    <a:lnTo>
                      <a:pt x="181" y="302"/>
                    </a:lnTo>
                    <a:lnTo>
                      <a:pt x="190" y="342"/>
                    </a:lnTo>
                    <a:lnTo>
                      <a:pt x="195" y="368"/>
                    </a:lnTo>
                    <a:lnTo>
                      <a:pt x="197" y="390"/>
                    </a:lnTo>
                    <a:lnTo>
                      <a:pt x="199" y="421"/>
                    </a:lnTo>
                    <a:lnTo>
                      <a:pt x="198" y="466"/>
                    </a:lnTo>
                    <a:lnTo>
                      <a:pt x="192" y="520"/>
                    </a:lnTo>
                    <a:lnTo>
                      <a:pt x="182" y="570"/>
                    </a:lnTo>
                    <a:lnTo>
                      <a:pt x="166" y="606"/>
                    </a:lnTo>
                    <a:lnTo>
                      <a:pt x="190" y="642"/>
                    </a:lnTo>
                    <a:lnTo>
                      <a:pt x="211" y="660"/>
                    </a:lnTo>
                    <a:lnTo>
                      <a:pt x="244" y="667"/>
                    </a:lnTo>
                    <a:lnTo>
                      <a:pt x="301" y="668"/>
                    </a:lnTo>
                    <a:lnTo>
                      <a:pt x="364" y="659"/>
                    </a:lnTo>
                    <a:lnTo>
                      <a:pt x="409" y="639"/>
                    </a:lnTo>
                    <a:lnTo>
                      <a:pt x="435" y="619"/>
                    </a:lnTo>
                    <a:lnTo>
                      <a:pt x="444" y="610"/>
                    </a:lnTo>
                    <a:lnTo>
                      <a:pt x="414" y="535"/>
                    </a:lnTo>
                    <a:lnTo>
                      <a:pt x="398" y="494"/>
                    </a:lnTo>
                    <a:lnTo>
                      <a:pt x="391" y="471"/>
                    </a:lnTo>
                    <a:lnTo>
                      <a:pt x="387" y="452"/>
                    </a:lnTo>
                    <a:lnTo>
                      <a:pt x="385" y="421"/>
                    </a:lnTo>
                    <a:lnTo>
                      <a:pt x="384" y="413"/>
                    </a:lnTo>
                    <a:lnTo>
                      <a:pt x="384" y="375"/>
                    </a:lnTo>
                    <a:lnTo>
                      <a:pt x="387" y="333"/>
                    </a:lnTo>
                    <a:lnTo>
                      <a:pt x="393" y="306"/>
                    </a:lnTo>
                    <a:lnTo>
                      <a:pt x="429" y="305"/>
                    </a:lnTo>
                    <a:lnTo>
                      <a:pt x="449" y="300"/>
                    </a:lnTo>
                    <a:lnTo>
                      <a:pt x="460" y="287"/>
                    </a:lnTo>
                    <a:lnTo>
                      <a:pt x="461" y="286"/>
                    </a:lnTo>
                    <a:close/>
                    <a:moveTo>
                      <a:pt x="567" y="263"/>
                    </a:moveTo>
                    <a:lnTo>
                      <a:pt x="471" y="263"/>
                    </a:lnTo>
                    <a:lnTo>
                      <a:pt x="504" y="361"/>
                    </a:lnTo>
                    <a:lnTo>
                      <a:pt x="526" y="413"/>
                    </a:lnTo>
                    <a:lnTo>
                      <a:pt x="545" y="436"/>
                    </a:lnTo>
                    <a:lnTo>
                      <a:pt x="571" y="448"/>
                    </a:lnTo>
                    <a:lnTo>
                      <a:pt x="636" y="386"/>
                    </a:lnTo>
                    <a:lnTo>
                      <a:pt x="672" y="341"/>
                    </a:lnTo>
                    <a:lnTo>
                      <a:pt x="674" y="334"/>
                    </a:lnTo>
                    <a:lnTo>
                      <a:pt x="589" y="334"/>
                    </a:lnTo>
                    <a:lnTo>
                      <a:pt x="569" y="269"/>
                    </a:lnTo>
                    <a:lnTo>
                      <a:pt x="567" y="263"/>
                    </a:lnTo>
                    <a:close/>
                    <a:moveTo>
                      <a:pt x="646" y="189"/>
                    </a:moveTo>
                    <a:lnTo>
                      <a:pt x="629" y="242"/>
                    </a:lnTo>
                    <a:lnTo>
                      <a:pt x="618" y="274"/>
                    </a:lnTo>
                    <a:lnTo>
                      <a:pt x="606" y="300"/>
                    </a:lnTo>
                    <a:lnTo>
                      <a:pt x="589" y="334"/>
                    </a:lnTo>
                    <a:lnTo>
                      <a:pt x="674" y="334"/>
                    </a:lnTo>
                    <a:lnTo>
                      <a:pt x="689" y="291"/>
                    </a:lnTo>
                    <a:lnTo>
                      <a:pt x="699" y="218"/>
                    </a:lnTo>
                    <a:lnTo>
                      <a:pt x="674" y="218"/>
                    </a:lnTo>
                    <a:lnTo>
                      <a:pt x="660" y="217"/>
                    </a:lnTo>
                    <a:lnTo>
                      <a:pt x="652" y="208"/>
                    </a:lnTo>
                    <a:lnTo>
                      <a:pt x="646" y="189"/>
                    </a:lnTo>
                    <a:close/>
                    <a:moveTo>
                      <a:pt x="700" y="214"/>
                    </a:moveTo>
                    <a:lnTo>
                      <a:pt x="674" y="218"/>
                    </a:lnTo>
                    <a:lnTo>
                      <a:pt x="699" y="218"/>
                    </a:lnTo>
                    <a:lnTo>
                      <a:pt x="700" y="214"/>
                    </a:lnTo>
                    <a:close/>
                    <a:moveTo>
                      <a:pt x="370" y="3"/>
                    </a:moveTo>
                    <a:lnTo>
                      <a:pt x="232" y="3"/>
                    </a:lnTo>
                    <a:lnTo>
                      <a:pt x="374" y="3"/>
                    </a:lnTo>
                    <a:lnTo>
                      <a:pt x="370" y="3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AutoShape 855">
                <a:extLst>
                  <a:ext uri="{FF2B5EF4-FFF2-40B4-BE49-F238E27FC236}">
                    <a16:creationId xmlns:a16="http://schemas.microsoft.com/office/drawing/2014/main" id="{90763859-07A4-4C77-A818-EB8D5ED1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9" y="-2184"/>
                <a:ext cx="591" cy="666"/>
              </a:xfrm>
              <a:custGeom>
                <a:avLst/>
                <a:gdLst>
                  <a:gd name="T0" fmla="+- 0 7231 7039"/>
                  <a:gd name="T1" fmla="*/ T0 w 591"/>
                  <a:gd name="T2" fmla="+- 0 -1933 -2184"/>
                  <a:gd name="T3" fmla="*/ -1933 h 666"/>
                  <a:gd name="T4" fmla="+- 0 7294 7039"/>
                  <a:gd name="T5" fmla="*/ T4 w 591"/>
                  <a:gd name="T6" fmla="+- 0 -1527 -2184"/>
                  <a:gd name="T7" fmla="*/ -1527 h 666"/>
                  <a:gd name="T8" fmla="+- 0 7365 7039"/>
                  <a:gd name="T9" fmla="*/ T8 w 591"/>
                  <a:gd name="T10" fmla="+- 0 -1567 -2184"/>
                  <a:gd name="T11" fmla="*/ -1567 h 666"/>
                  <a:gd name="T12" fmla="+- 0 7374 7039"/>
                  <a:gd name="T13" fmla="*/ T12 w 591"/>
                  <a:gd name="T14" fmla="+- 0 -1576 -2184"/>
                  <a:gd name="T15" fmla="*/ -1576 h 666"/>
                  <a:gd name="T16" fmla="+- 0 7328 7039"/>
                  <a:gd name="T17" fmla="*/ T16 w 591"/>
                  <a:gd name="T18" fmla="+- 0 -1692 -2184"/>
                  <a:gd name="T19" fmla="*/ -1692 h 666"/>
                  <a:gd name="T20" fmla="+- 0 7317 7039"/>
                  <a:gd name="T21" fmla="*/ T20 w 591"/>
                  <a:gd name="T22" fmla="+- 0 -1734 -2184"/>
                  <a:gd name="T23" fmla="*/ -1734 h 666"/>
                  <a:gd name="T24" fmla="+- 0 7314 7039"/>
                  <a:gd name="T25" fmla="*/ T24 w 591"/>
                  <a:gd name="T26" fmla="+- 0 -1811 -2184"/>
                  <a:gd name="T27" fmla="*/ -1811 h 666"/>
                  <a:gd name="T28" fmla="+- 0 7323 7039"/>
                  <a:gd name="T29" fmla="*/ T28 w 591"/>
                  <a:gd name="T30" fmla="+- 0 -1880 -2184"/>
                  <a:gd name="T31" fmla="*/ -1880 h 666"/>
                  <a:gd name="T32" fmla="+- 0 7374 7039"/>
                  <a:gd name="T33" fmla="*/ T32 w 591"/>
                  <a:gd name="T34" fmla="+- 0 -1885 -2184"/>
                  <a:gd name="T35" fmla="*/ -1885 h 666"/>
                  <a:gd name="T36" fmla="+- 0 7378 7039"/>
                  <a:gd name="T37" fmla="*/ T36 w 591"/>
                  <a:gd name="T38" fmla="+- 0 -1886 -2184"/>
                  <a:gd name="T39" fmla="*/ -1886 h 666"/>
                  <a:gd name="T40" fmla="+- 0 7390 7039"/>
                  <a:gd name="T41" fmla="*/ T40 w 591"/>
                  <a:gd name="T42" fmla="+- 0 -1899 -2184"/>
                  <a:gd name="T43" fmla="*/ -1899 h 666"/>
                  <a:gd name="T44" fmla="+- 0 7497 7039"/>
                  <a:gd name="T45" fmla="*/ T44 w 591"/>
                  <a:gd name="T46" fmla="+- 0 -1923 -2184"/>
                  <a:gd name="T47" fmla="*/ -1923 h 666"/>
                  <a:gd name="T48" fmla="+- 0 7497 7039"/>
                  <a:gd name="T49" fmla="*/ T48 w 591"/>
                  <a:gd name="T50" fmla="+- 0 -1923 -2184"/>
                  <a:gd name="T51" fmla="*/ -1923 h 666"/>
                  <a:gd name="T52" fmla="+- 0 7434 7039"/>
                  <a:gd name="T53" fmla="*/ T52 w 591"/>
                  <a:gd name="T54" fmla="+- 0 -1825 -2184"/>
                  <a:gd name="T55" fmla="*/ -1825 h 666"/>
                  <a:gd name="T56" fmla="+- 0 7475 7039"/>
                  <a:gd name="T57" fmla="*/ T56 w 591"/>
                  <a:gd name="T58" fmla="+- 0 -1750 -2184"/>
                  <a:gd name="T59" fmla="*/ -1750 h 666"/>
                  <a:gd name="T60" fmla="+- 0 7566 7039"/>
                  <a:gd name="T61" fmla="*/ T60 w 591"/>
                  <a:gd name="T62" fmla="+- 0 -1800 -2184"/>
                  <a:gd name="T63" fmla="*/ -1800 h 666"/>
                  <a:gd name="T64" fmla="+- 0 7604 7039"/>
                  <a:gd name="T65" fmla="*/ T64 w 591"/>
                  <a:gd name="T66" fmla="+- 0 -1852 -2184"/>
                  <a:gd name="T67" fmla="*/ -1852 h 666"/>
                  <a:gd name="T68" fmla="+- 0 7499 7039"/>
                  <a:gd name="T69" fmla="*/ T68 w 591"/>
                  <a:gd name="T70" fmla="+- 0 -1917 -2184"/>
                  <a:gd name="T71" fmla="*/ -1917 h 666"/>
                  <a:gd name="T72" fmla="+- 0 7576 7039"/>
                  <a:gd name="T73" fmla="*/ T72 w 591"/>
                  <a:gd name="T74" fmla="+- 0 -1997 -2184"/>
                  <a:gd name="T75" fmla="*/ -1997 h 666"/>
                  <a:gd name="T76" fmla="+- 0 7548 7039"/>
                  <a:gd name="T77" fmla="*/ T76 w 591"/>
                  <a:gd name="T78" fmla="+- 0 -1912 -2184"/>
                  <a:gd name="T79" fmla="*/ -1912 h 666"/>
                  <a:gd name="T80" fmla="+- 0 7519 7039"/>
                  <a:gd name="T81" fmla="*/ T80 w 591"/>
                  <a:gd name="T82" fmla="+- 0 -1852 -2184"/>
                  <a:gd name="T83" fmla="*/ -1852 h 666"/>
                  <a:gd name="T84" fmla="+- 0 7619 7039"/>
                  <a:gd name="T85" fmla="*/ T84 w 591"/>
                  <a:gd name="T86" fmla="+- 0 -1895 -2184"/>
                  <a:gd name="T87" fmla="*/ -1895 h 666"/>
                  <a:gd name="T88" fmla="+- 0 7604 7039"/>
                  <a:gd name="T89" fmla="*/ T88 w 591"/>
                  <a:gd name="T90" fmla="+- 0 -1968 -2184"/>
                  <a:gd name="T91" fmla="*/ -1968 h 666"/>
                  <a:gd name="T92" fmla="+- 0 7582 7039"/>
                  <a:gd name="T93" fmla="*/ T92 w 591"/>
                  <a:gd name="T94" fmla="+- 0 -1978 -2184"/>
                  <a:gd name="T95" fmla="*/ -1978 h 666"/>
                  <a:gd name="T96" fmla="+- 0 7313 7039"/>
                  <a:gd name="T97" fmla="*/ T96 w 591"/>
                  <a:gd name="T98" fmla="+- 0 -2183 -2184"/>
                  <a:gd name="T99" fmla="*/ -2183 h 666"/>
                  <a:gd name="T100" fmla="+- 0 7146 7039"/>
                  <a:gd name="T101" fmla="*/ T100 w 591"/>
                  <a:gd name="T102" fmla="+- 0 -2142 -2184"/>
                  <a:gd name="T103" fmla="*/ -2142 h 666"/>
                  <a:gd name="T104" fmla="+- 0 7127 7039"/>
                  <a:gd name="T105" fmla="*/ T104 w 591"/>
                  <a:gd name="T106" fmla="+- 0 -2109 -2184"/>
                  <a:gd name="T107" fmla="*/ -2109 h 666"/>
                  <a:gd name="T108" fmla="+- 0 7091 7039"/>
                  <a:gd name="T109" fmla="*/ T108 w 591"/>
                  <a:gd name="T110" fmla="+- 0 -2044 -2184"/>
                  <a:gd name="T111" fmla="*/ -2044 h 666"/>
                  <a:gd name="T112" fmla="+- 0 7065 7039"/>
                  <a:gd name="T113" fmla="*/ T112 w 591"/>
                  <a:gd name="T114" fmla="+- 0 -1997 -2184"/>
                  <a:gd name="T115" fmla="*/ -1997 h 666"/>
                  <a:gd name="T116" fmla="+- 0 7047 7039"/>
                  <a:gd name="T117" fmla="*/ T116 w 591"/>
                  <a:gd name="T118" fmla="+- 0 -1976 -2184"/>
                  <a:gd name="T119" fmla="*/ -1976 h 666"/>
                  <a:gd name="T120" fmla="+- 0 7039 7039"/>
                  <a:gd name="T121" fmla="*/ T120 w 591"/>
                  <a:gd name="T122" fmla="+- 0 -1937 -2184"/>
                  <a:gd name="T123" fmla="*/ -1937 h 666"/>
                  <a:gd name="T124" fmla="+- 0 7084 7039"/>
                  <a:gd name="T125" fmla="*/ T124 w 591"/>
                  <a:gd name="T126" fmla="+- 0 -1896 -2184"/>
                  <a:gd name="T127" fmla="*/ -1896 h 666"/>
                  <a:gd name="T128" fmla="+- 0 7179 7039"/>
                  <a:gd name="T129" fmla="*/ T128 w 591"/>
                  <a:gd name="T130" fmla="+- 0 -1887 -2184"/>
                  <a:gd name="T131" fmla="*/ -1887 h 666"/>
                  <a:gd name="T132" fmla="+- 0 7494 7039"/>
                  <a:gd name="T133" fmla="*/ T132 w 591"/>
                  <a:gd name="T134" fmla="+- 0 -1933 -2184"/>
                  <a:gd name="T135" fmla="*/ -1933 h 666"/>
                  <a:gd name="T136" fmla="+- 0 7474 7039"/>
                  <a:gd name="T137" fmla="*/ T136 w 591"/>
                  <a:gd name="T138" fmla="+- 0 -1993 -2184"/>
                  <a:gd name="T139" fmla="*/ -1993 h 666"/>
                  <a:gd name="T140" fmla="+- 0 7440 7039"/>
                  <a:gd name="T141" fmla="*/ T140 w 591"/>
                  <a:gd name="T142" fmla="+- 0 -2091 -2184"/>
                  <a:gd name="T143" fmla="*/ -2091 h 666"/>
                  <a:gd name="T144" fmla="+- 0 7379 7039"/>
                  <a:gd name="T145" fmla="*/ T144 w 591"/>
                  <a:gd name="T146" fmla="+- 0 -2171 -2184"/>
                  <a:gd name="T147" fmla="*/ -2171 h 666"/>
                  <a:gd name="T148" fmla="+- 0 7378 7039"/>
                  <a:gd name="T149" fmla="*/ T148 w 591"/>
                  <a:gd name="T150" fmla="+- 0 -1886 -2184"/>
                  <a:gd name="T151" fmla="*/ -1886 h 666"/>
                  <a:gd name="T152" fmla="+- 0 7375 7039"/>
                  <a:gd name="T153" fmla="*/ T152 w 591"/>
                  <a:gd name="T154" fmla="+- 0 -1885 -2184"/>
                  <a:gd name="T155" fmla="*/ -1885 h 666"/>
                  <a:gd name="T156" fmla="+- 0 7630 7039"/>
                  <a:gd name="T157" fmla="*/ T156 w 591"/>
                  <a:gd name="T158" fmla="+- 0 -1972 -2184"/>
                  <a:gd name="T159" fmla="*/ -1972 h 666"/>
                  <a:gd name="T160" fmla="+- 0 7629 7039"/>
                  <a:gd name="T161" fmla="*/ T160 w 591"/>
                  <a:gd name="T162" fmla="+- 0 -1968 -2184"/>
                  <a:gd name="T163" fmla="*/ -1968 h 666"/>
                  <a:gd name="T164" fmla="+- 0 7309 7039"/>
                  <a:gd name="T165" fmla="*/ T164 w 591"/>
                  <a:gd name="T166" fmla="+- 0 -2184 -2184"/>
                  <a:gd name="T167" fmla="*/ -2184 h 666"/>
                  <a:gd name="T168" fmla="+- 0 7313 7039"/>
                  <a:gd name="T169" fmla="*/ T168 w 591"/>
                  <a:gd name="T170" fmla="+- 0 -2183 -2184"/>
                  <a:gd name="T171" fmla="*/ -2183 h 6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591" h="666">
                    <a:moveTo>
                      <a:pt x="455" y="251"/>
                    </a:moveTo>
                    <a:lnTo>
                      <a:pt x="192" y="251"/>
                    </a:lnTo>
                    <a:lnTo>
                      <a:pt x="192" y="666"/>
                    </a:lnTo>
                    <a:lnTo>
                      <a:pt x="255" y="657"/>
                    </a:lnTo>
                    <a:lnTo>
                      <a:pt x="300" y="637"/>
                    </a:lnTo>
                    <a:lnTo>
                      <a:pt x="326" y="617"/>
                    </a:lnTo>
                    <a:lnTo>
                      <a:pt x="335" y="609"/>
                    </a:lnTo>
                    <a:lnTo>
                      <a:pt x="335" y="608"/>
                    </a:lnTo>
                    <a:lnTo>
                      <a:pt x="305" y="533"/>
                    </a:lnTo>
                    <a:lnTo>
                      <a:pt x="289" y="492"/>
                    </a:lnTo>
                    <a:lnTo>
                      <a:pt x="282" y="469"/>
                    </a:lnTo>
                    <a:lnTo>
                      <a:pt x="278" y="450"/>
                    </a:lnTo>
                    <a:lnTo>
                      <a:pt x="276" y="419"/>
                    </a:lnTo>
                    <a:lnTo>
                      <a:pt x="275" y="373"/>
                    </a:lnTo>
                    <a:lnTo>
                      <a:pt x="278" y="331"/>
                    </a:lnTo>
                    <a:lnTo>
                      <a:pt x="284" y="304"/>
                    </a:lnTo>
                    <a:lnTo>
                      <a:pt x="320" y="303"/>
                    </a:lnTo>
                    <a:lnTo>
                      <a:pt x="335" y="299"/>
                    </a:lnTo>
                    <a:lnTo>
                      <a:pt x="335" y="298"/>
                    </a:lnTo>
                    <a:lnTo>
                      <a:pt x="339" y="298"/>
                    </a:lnTo>
                    <a:lnTo>
                      <a:pt x="340" y="298"/>
                    </a:lnTo>
                    <a:lnTo>
                      <a:pt x="351" y="285"/>
                    </a:lnTo>
                    <a:lnTo>
                      <a:pt x="362" y="261"/>
                    </a:lnTo>
                    <a:lnTo>
                      <a:pt x="458" y="261"/>
                    </a:lnTo>
                    <a:lnTo>
                      <a:pt x="455" y="251"/>
                    </a:lnTo>
                    <a:close/>
                    <a:moveTo>
                      <a:pt x="458" y="261"/>
                    </a:moveTo>
                    <a:lnTo>
                      <a:pt x="362" y="261"/>
                    </a:lnTo>
                    <a:lnTo>
                      <a:pt x="395" y="359"/>
                    </a:lnTo>
                    <a:lnTo>
                      <a:pt x="417" y="411"/>
                    </a:lnTo>
                    <a:lnTo>
                      <a:pt x="436" y="434"/>
                    </a:lnTo>
                    <a:lnTo>
                      <a:pt x="462" y="446"/>
                    </a:lnTo>
                    <a:lnTo>
                      <a:pt x="527" y="384"/>
                    </a:lnTo>
                    <a:lnTo>
                      <a:pt x="563" y="339"/>
                    </a:lnTo>
                    <a:lnTo>
                      <a:pt x="565" y="332"/>
                    </a:lnTo>
                    <a:lnTo>
                      <a:pt x="480" y="332"/>
                    </a:lnTo>
                    <a:lnTo>
                      <a:pt x="460" y="267"/>
                    </a:lnTo>
                    <a:lnTo>
                      <a:pt x="458" y="261"/>
                    </a:lnTo>
                    <a:close/>
                    <a:moveTo>
                      <a:pt x="537" y="187"/>
                    </a:moveTo>
                    <a:lnTo>
                      <a:pt x="520" y="240"/>
                    </a:lnTo>
                    <a:lnTo>
                      <a:pt x="509" y="272"/>
                    </a:lnTo>
                    <a:lnTo>
                      <a:pt x="497" y="299"/>
                    </a:lnTo>
                    <a:lnTo>
                      <a:pt x="480" y="332"/>
                    </a:lnTo>
                    <a:lnTo>
                      <a:pt x="565" y="332"/>
                    </a:lnTo>
                    <a:lnTo>
                      <a:pt x="580" y="289"/>
                    </a:lnTo>
                    <a:lnTo>
                      <a:pt x="590" y="216"/>
                    </a:lnTo>
                    <a:lnTo>
                      <a:pt x="565" y="216"/>
                    </a:lnTo>
                    <a:lnTo>
                      <a:pt x="551" y="215"/>
                    </a:lnTo>
                    <a:lnTo>
                      <a:pt x="543" y="206"/>
                    </a:lnTo>
                    <a:lnTo>
                      <a:pt x="537" y="187"/>
                    </a:lnTo>
                    <a:close/>
                    <a:moveTo>
                      <a:pt x="274" y="1"/>
                    </a:moveTo>
                    <a:lnTo>
                      <a:pt x="127" y="1"/>
                    </a:lnTo>
                    <a:lnTo>
                      <a:pt x="107" y="42"/>
                    </a:lnTo>
                    <a:lnTo>
                      <a:pt x="95" y="64"/>
                    </a:lnTo>
                    <a:lnTo>
                      <a:pt x="88" y="75"/>
                    </a:lnTo>
                    <a:lnTo>
                      <a:pt x="81" y="81"/>
                    </a:lnTo>
                    <a:lnTo>
                      <a:pt x="52" y="140"/>
                    </a:lnTo>
                    <a:lnTo>
                      <a:pt x="36" y="172"/>
                    </a:lnTo>
                    <a:lnTo>
                      <a:pt x="26" y="187"/>
                    </a:lnTo>
                    <a:lnTo>
                      <a:pt x="18" y="195"/>
                    </a:lnTo>
                    <a:lnTo>
                      <a:pt x="8" y="208"/>
                    </a:lnTo>
                    <a:lnTo>
                      <a:pt x="0" y="226"/>
                    </a:lnTo>
                    <a:lnTo>
                      <a:pt x="0" y="247"/>
                    </a:lnTo>
                    <a:lnTo>
                      <a:pt x="14" y="267"/>
                    </a:lnTo>
                    <a:lnTo>
                      <a:pt x="45" y="288"/>
                    </a:lnTo>
                    <a:lnTo>
                      <a:pt x="89" y="304"/>
                    </a:lnTo>
                    <a:lnTo>
                      <a:pt x="140" y="297"/>
                    </a:lnTo>
                    <a:lnTo>
                      <a:pt x="192" y="251"/>
                    </a:lnTo>
                    <a:lnTo>
                      <a:pt x="455" y="251"/>
                    </a:lnTo>
                    <a:lnTo>
                      <a:pt x="447" y="226"/>
                    </a:lnTo>
                    <a:lnTo>
                      <a:pt x="435" y="191"/>
                    </a:lnTo>
                    <a:lnTo>
                      <a:pt x="419" y="147"/>
                    </a:lnTo>
                    <a:lnTo>
                      <a:pt x="401" y="93"/>
                    </a:lnTo>
                    <a:lnTo>
                      <a:pt x="379" y="46"/>
                    </a:lnTo>
                    <a:lnTo>
                      <a:pt x="340" y="13"/>
                    </a:lnTo>
                    <a:lnTo>
                      <a:pt x="274" y="1"/>
                    </a:lnTo>
                    <a:close/>
                    <a:moveTo>
                      <a:pt x="339" y="298"/>
                    </a:moveTo>
                    <a:lnTo>
                      <a:pt x="335" y="298"/>
                    </a:lnTo>
                    <a:lnTo>
                      <a:pt x="336" y="299"/>
                    </a:lnTo>
                    <a:lnTo>
                      <a:pt x="339" y="298"/>
                    </a:lnTo>
                    <a:close/>
                    <a:moveTo>
                      <a:pt x="591" y="212"/>
                    </a:moveTo>
                    <a:lnTo>
                      <a:pt x="565" y="216"/>
                    </a:lnTo>
                    <a:lnTo>
                      <a:pt x="590" y="216"/>
                    </a:lnTo>
                    <a:lnTo>
                      <a:pt x="591" y="212"/>
                    </a:lnTo>
                    <a:close/>
                    <a:moveTo>
                      <a:pt x="270" y="0"/>
                    </a:moveTo>
                    <a:lnTo>
                      <a:pt x="261" y="1"/>
                    </a:lnTo>
                    <a:lnTo>
                      <a:pt x="274" y="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C9C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854">
                <a:extLst>
                  <a:ext uri="{FF2B5EF4-FFF2-40B4-BE49-F238E27FC236}">
                    <a16:creationId xmlns:a16="http://schemas.microsoft.com/office/drawing/2014/main" id="{706B4B09-078C-4FBC-8827-8D4E932F2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7" y="-2542"/>
                <a:ext cx="53" cy="105"/>
              </a:xfrm>
              <a:custGeom>
                <a:avLst/>
                <a:gdLst>
                  <a:gd name="T0" fmla="+- 0 6886 6857"/>
                  <a:gd name="T1" fmla="*/ T0 w 53"/>
                  <a:gd name="T2" fmla="+- 0 -2542 -2542"/>
                  <a:gd name="T3" fmla="*/ -2542 h 105"/>
                  <a:gd name="T4" fmla="+- 0 6878 6857"/>
                  <a:gd name="T5" fmla="*/ T4 w 53"/>
                  <a:gd name="T6" fmla="+- 0 -2539 -2542"/>
                  <a:gd name="T7" fmla="*/ -2539 h 105"/>
                  <a:gd name="T8" fmla="+- 0 6866 6857"/>
                  <a:gd name="T9" fmla="*/ T8 w 53"/>
                  <a:gd name="T10" fmla="+- 0 -2533 -2542"/>
                  <a:gd name="T11" fmla="*/ -2533 h 105"/>
                  <a:gd name="T12" fmla="+- 0 6857 6857"/>
                  <a:gd name="T13" fmla="*/ T12 w 53"/>
                  <a:gd name="T14" fmla="+- 0 -2520 -2542"/>
                  <a:gd name="T15" fmla="*/ -2520 h 105"/>
                  <a:gd name="T16" fmla="+- 0 6858 6857"/>
                  <a:gd name="T17" fmla="*/ T16 w 53"/>
                  <a:gd name="T18" fmla="+- 0 -2501 -2542"/>
                  <a:gd name="T19" fmla="*/ -2501 h 105"/>
                  <a:gd name="T20" fmla="+- 0 6867 6857"/>
                  <a:gd name="T21" fmla="*/ T20 w 53"/>
                  <a:gd name="T22" fmla="+- 0 -2481 -2542"/>
                  <a:gd name="T23" fmla="*/ -2481 h 105"/>
                  <a:gd name="T24" fmla="+- 0 6884 6857"/>
                  <a:gd name="T25" fmla="*/ T24 w 53"/>
                  <a:gd name="T26" fmla="+- 0 -2462 -2542"/>
                  <a:gd name="T27" fmla="*/ -2462 h 105"/>
                  <a:gd name="T28" fmla="+- 0 6910 6857"/>
                  <a:gd name="T29" fmla="*/ T28 w 53"/>
                  <a:gd name="T30" fmla="+- 0 -2439 -2542"/>
                  <a:gd name="T31" fmla="*/ -2439 h 105"/>
                  <a:gd name="T32" fmla="+- 0 6910 6857"/>
                  <a:gd name="T33" fmla="*/ T32 w 53"/>
                  <a:gd name="T34" fmla="+- 0 -2437 -2542"/>
                  <a:gd name="T35" fmla="*/ -2437 h 105"/>
                  <a:gd name="T36" fmla="+- 0 6909 6857"/>
                  <a:gd name="T37" fmla="*/ T36 w 53"/>
                  <a:gd name="T38" fmla="+- 0 -2533 -2542"/>
                  <a:gd name="T39" fmla="*/ -2533 h 105"/>
                  <a:gd name="T40" fmla="+- 0 6895 6857"/>
                  <a:gd name="T41" fmla="*/ T40 w 53"/>
                  <a:gd name="T42" fmla="+- 0 -2539 -2542"/>
                  <a:gd name="T43" fmla="*/ -2539 h 105"/>
                  <a:gd name="T44" fmla="+- 0 6886 6857"/>
                  <a:gd name="T45" fmla="*/ T44 w 53"/>
                  <a:gd name="T46" fmla="+- 0 -2542 -2542"/>
                  <a:gd name="T47" fmla="*/ -2542 h 1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53" h="105">
                    <a:moveTo>
                      <a:pt x="29" y="0"/>
                    </a:moveTo>
                    <a:lnTo>
                      <a:pt x="21" y="3"/>
                    </a:lnTo>
                    <a:lnTo>
                      <a:pt x="9" y="9"/>
                    </a:lnTo>
                    <a:lnTo>
                      <a:pt x="0" y="22"/>
                    </a:lnTo>
                    <a:lnTo>
                      <a:pt x="1" y="41"/>
                    </a:lnTo>
                    <a:lnTo>
                      <a:pt x="10" y="61"/>
                    </a:lnTo>
                    <a:lnTo>
                      <a:pt x="27" y="80"/>
                    </a:lnTo>
                    <a:lnTo>
                      <a:pt x="53" y="103"/>
                    </a:lnTo>
                    <a:lnTo>
                      <a:pt x="53" y="105"/>
                    </a:lnTo>
                    <a:lnTo>
                      <a:pt x="52" y="9"/>
                    </a:lnTo>
                    <a:lnTo>
                      <a:pt x="38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BC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2" name="Picture 853">
                <a:extLst>
                  <a:ext uri="{FF2B5EF4-FFF2-40B4-BE49-F238E27FC236}">
                    <a16:creationId xmlns:a16="http://schemas.microsoft.com/office/drawing/2014/main" id="{76E9FC6A-4406-4A71-9067-2C590111C1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2" y="-1974"/>
                <a:ext cx="13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AutoShape 852">
                <a:extLst>
                  <a:ext uri="{FF2B5EF4-FFF2-40B4-BE49-F238E27FC236}">
                    <a16:creationId xmlns:a16="http://schemas.microsoft.com/office/drawing/2014/main" id="{D2CBD70E-20DC-42F6-B14A-441624B31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3" y="-1970"/>
                <a:ext cx="56" cy="36"/>
              </a:xfrm>
              <a:custGeom>
                <a:avLst/>
                <a:gdLst>
                  <a:gd name="T0" fmla="+- 0 7277 7253"/>
                  <a:gd name="T1" fmla="*/ T0 w 56"/>
                  <a:gd name="T2" fmla="+- 0 -1963 -1970"/>
                  <a:gd name="T3" fmla="*/ -1963 h 36"/>
                  <a:gd name="T4" fmla="+- 0 7261 7253"/>
                  <a:gd name="T5" fmla="*/ T4 w 56"/>
                  <a:gd name="T6" fmla="+- 0 -1949 -1970"/>
                  <a:gd name="T7" fmla="*/ -1949 h 36"/>
                  <a:gd name="T8" fmla="+- 0 7263 7253"/>
                  <a:gd name="T9" fmla="*/ T8 w 56"/>
                  <a:gd name="T10" fmla="+- 0 -1945 -1970"/>
                  <a:gd name="T11" fmla="*/ -1945 h 36"/>
                  <a:gd name="T12" fmla="+- 0 7268 7253"/>
                  <a:gd name="T13" fmla="*/ T12 w 56"/>
                  <a:gd name="T14" fmla="+- 0 -1944 -1970"/>
                  <a:gd name="T15" fmla="*/ -1944 h 36"/>
                  <a:gd name="T16" fmla="+- 0 7273 7253"/>
                  <a:gd name="T17" fmla="*/ T16 w 56"/>
                  <a:gd name="T18" fmla="+- 0 -1947 -1970"/>
                  <a:gd name="T19" fmla="*/ -1947 h 36"/>
                  <a:gd name="T20" fmla="+- 0 7276 7253"/>
                  <a:gd name="T21" fmla="*/ T20 w 56"/>
                  <a:gd name="T22" fmla="+- 0 -1951 -1970"/>
                  <a:gd name="T23" fmla="*/ -1951 h 36"/>
                  <a:gd name="T24" fmla="+- 0 7269 7253"/>
                  <a:gd name="T25" fmla="*/ T24 w 56"/>
                  <a:gd name="T26" fmla="+- 0 -1947 -1970"/>
                  <a:gd name="T27" fmla="*/ -1947 h 36"/>
                  <a:gd name="T28" fmla="+- 0 7266 7253"/>
                  <a:gd name="T29" fmla="*/ T28 w 56"/>
                  <a:gd name="T30" fmla="+- 0 -1952 -1970"/>
                  <a:gd name="T31" fmla="*/ -1952 h 36"/>
                  <a:gd name="T32" fmla="+- 0 7276 7253"/>
                  <a:gd name="T33" fmla="*/ T32 w 56"/>
                  <a:gd name="T34" fmla="+- 0 -1961 -1970"/>
                  <a:gd name="T35" fmla="*/ -1961 h 36"/>
                  <a:gd name="T36" fmla="+- 0 7279 7253"/>
                  <a:gd name="T37" fmla="*/ T36 w 56"/>
                  <a:gd name="T38" fmla="+- 0 -1965 -1970"/>
                  <a:gd name="T39" fmla="*/ -1965 h 36"/>
                  <a:gd name="T40" fmla="+- 0 7277 7253"/>
                  <a:gd name="T41" fmla="*/ T40 w 56"/>
                  <a:gd name="T42" fmla="+- 0 -1968 -1970"/>
                  <a:gd name="T43" fmla="*/ -1968 h 36"/>
                  <a:gd name="T44" fmla="+- 0 7253 7253"/>
                  <a:gd name="T45" fmla="*/ T44 w 56"/>
                  <a:gd name="T46" fmla="+- 0 -1949 -1970"/>
                  <a:gd name="T47" fmla="*/ -1949 h 36"/>
                  <a:gd name="T48" fmla="+- 0 7257 7253"/>
                  <a:gd name="T49" fmla="*/ T48 w 56"/>
                  <a:gd name="T50" fmla="+- 0 -1939 -1970"/>
                  <a:gd name="T51" fmla="*/ -1939 h 36"/>
                  <a:gd name="T52" fmla="+- 0 7268 7253"/>
                  <a:gd name="T53" fmla="*/ T52 w 56"/>
                  <a:gd name="T54" fmla="+- 0 -1939 -1970"/>
                  <a:gd name="T55" fmla="*/ -1939 h 36"/>
                  <a:gd name="T56" fmla="+- 0 7274 7253"/>
                  <a:gd name="T57" fmla="*/ T56 w 56"/>
                  <a:gd name="T58" fmla="+- 0 -1942 -1970"/>
                  <a:gd name="T59" fmla="*/ -1942 h 36"/>
                  <a:gd name="T60" fmla="+- 0 7271 7253"/>
                  <a:gd name="T61" fmla="*/ T60 w 56"/>
                  <a:gd name="T62" fmla="+- 0 -1944 -1970"/>
                  <a:gd name="T63" fmla="*/ -1944 h 36"/>
                  <a:gd name="T64" fmla="+- 0 7258 7253"/>
                  <a:gd name="T65" fmla="*/ T64 w 56"/>
                  <a:gd name="T66" fmla="+- 0 -1945 -1970"/>
                  <a:gd name="T67" fmla="*/ -1945 h 36"/>
                  <a:gd name="T68" fmla="+- 0 7271 7253"/>
                  <a:gd name="T69" fmla="*/ T68 w 56"/>
                  <a:gd name="T70" fmla="+- 0 -1960 -1970"/>
                  <a:gd name="T71" fmla="*/ -1960 h 36"/>
                  <a:gd name="T72" fmla="+- 0 7280 7253"/>
                  <a:gd name="T73" fmla="*/ T72 w 56"/>
                  <a:gd name="T74" fmla="+- 0 -1966 -1970"/>
                  <a:gd name="T75" fmla="*/ -1966 h 36"/>
                  <a:gd name="T76" fmla="+- 0 7293 7253"/>
                  <a:gd name="T77" fmla="*/ T76 w 56"/>
                  <a:gd name="T78" fmla="+- 0 -1969 -1970"/>
                  <a:gd name="T79" fmla="*/ -1969 h 36"/>
                  <a:gd name="T80" fmla="+- 0 7285 7253"/>
                  <a:gd name="T81" fmla="*/ T80 w 56"/>
                  <a:gd name="T82" fmla="+- 0 -1967 -1970"/>
                  <a:gd name="T83" fmla="*/ -1967 h 36"/>
                  <a:gd name="T84" fmla="+- 0 7279 7253"/>
                  <a:gd name="T85" fmla="*/ T84 w 56"/>
                  <a:gd name="T86" fmla="+- 0 -1959 -1970"/>
                  <a:gd name="T87" fmla="*/ -1959 h 36"/>
                  <a:gd name="T88" fmla="+- 0 7285 7253"/>
                  <a:gd name="T89" fmla="*/ T88 w 56"/>
                  <a:gd name="T90" fmla="+- 0 -1962 -1970"/>
                  <a:gd name="T91" fmla="*/ -1962 h 36"/>
                  <a:gd name="T92" fmla="+- 0 7290 7253"/>
                  <a:gd name="T93" fmla="*/ T92 w 56"/>
                  <a:gd name="T94" fmla="+- 0 -1965 -1970"/>
                  <a:gd name="T95" fmla="*/ -1965 h 36"/>
                  <a:gd name="T96" fmla="+- 0 7293 7253"/>
                  <a:gd name="T97" fmla="*/ T96 w 56"/>
                  <a:gd name="T98" fmla="+- 0 -1969 -1970"/>
                  <a:gd name="T99" fmla="*/ -1969 h 36"/>
                  <a:gd name="T100" fmla="+- 0 7309 7253"/>
                  <a:gd name="T101" fmla="*/ T100 w 56"/>
                  <a:gd name="T102" fmla="+- 0 -1965 -1970"/>
                  <a:gd name="T103" fmla="*/ -1965 h 36"/>
                  <a:gd name="T104" fmla="+- 0 7303 7253"/>
                  <a:gd name="T105" fmla="*/ T104 w 56"/>
                  <a:gd name="T106" fmla="+- 0 -1970 -1970"/>
                  <a:gd name="T107" fmla="*/ -1970 h 36"/>
                  <a:gd name="T108" fmla="+- 0 7296 7253"/>
                  <a:gd name="T109" fmla="*/ T108 w 56"/>
                  <a:gd name="T110" fmla="+- 0 -1968 -1970"/>
                  <a:gd name="T111" fmla="*/ -1968 h 36"/>
                  <a:gd name="T112" fmla="+- 0 7293 7253"/>
                  <a:gd name="T113" fmla="*/ T112 w 56"/>
                  <a:gd name="T114" fmla="+- 0 -1964 -1970"/>
                  <a:gd name="T115" fmla="*/ -1964 h 36"/>
                  <a:gd name="T116" fmla="+- 0 7301 7253"/>
                  <a:gd name="T117" fmla="*/ T116 w 56"/>
                  <a:gd name="T118" fmla="+- 0 -1964 -1970"/>
                  <a:gd name="T119" fmla="*/ -1964 h 36"/>
                  <a:gd name="T120" fmla="+- 0 7294 7253"/>
                  <a:gd name="T121" fmla="*/ T120 w 56"/>
                  <a:gd name="T122" fmla="+- 0 -1948 -1970"/>
                  <a:gd name="T123" fmla="*/ -1948 h 36"/>
                  <a:gd name="T124" fmla="+- 0 7274 7253"/>
                  <a:gd name="T125" fmla="*/ T124 w 56"/>
                  <a:gd name="T126" fmla="+- 0 -1938 -1970"/>
                  <a:gd name="T127" fmla="*/ -1938 h 36"/>
                  <a:gd name="T128" fmla="+- 0 7271 7253"/>
                  <a:gd name="T129" fmla="*/ T128 w 56"/>
                  <a:gd name="T130" fmla="+- 0 -1934 -1970"/>
                  <a:gd name="T131" fmla="*/ -1934 h 36"/>
                  <a:gd name="T132" fmla="+- 0 7279 7253"/>
                  <a:gd name="T133" fmla="*/ T132 w 56"/>
                  <a:gd name="T134" fmla="+- 0 -1936 -1970"/>
                  <a:gd name="T135" fmla="*/ -1936 h 36"/>
                  <a:gd name="T136" fmla="+- 0 7303 7253"/>
                  <a:gd name="T137" fmla="*/ T136 w 56"/>
                  <a:gd name="T138" fmla="+- 0 -1950 -1970"/>
                  <a:gd name="T139" fmla="*/ -1950 h 36"/>
                  <a:gd name="T140" fmla="+- 0 7307 7253"/>
                  <a:gd name="T141" fmla="*/ T140 w 56"/>
                  <a:gd name="T142" fmla="+- 0 -1956 -1970"/>
                  <a:gd name="T143" fmla="*/ -1956 h 36"/>
                  <a:gd name="T144" fmla="+- 0 7304 7253"/>
                  <a:gd name="T145" fmla="*/ T144 w 56"/>
                  <a:gd name="T146" fmla="+- 0 -1956 -1970"/>
                  <a:gd name="T147" fmla="*/ -1956 h 36"/>
                  <a:gd name="T148" fmla="+- 0 7308 7253"/>
                  <a:gd name="T149" fmla="*/ T148 w 56"/>
                  <a:gd name="T150" fmla="+- 0 -1959 -1970"/>
                  <a:gd name="T151" fmla="*/ -1959 h 36"/>
                  <a:gd name="T152" fmla="+- 0 7309 7253"/>
                  <a:gd name="T153" fmla="*/ T152 w 56"/>
                  <a:gd name="T154" fmla="+- 0 -1964 -1970"/>
                  <a:gd name="T155" fmla="*/ -1964 h 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</a:cxnLst>
                <a:rect l="0" t="0" r="r" b="b"/>
                <a:pathLst>
                  <a:path w="56" h="36">
                    <a:moveTo>
                      <a:pt x="26" y="5"/>
                    </a:moveTo>
                    <a:lnTo>
                      <a:pt x="24" y="7"/>
                    </a:lnTo>
                    <a:lnTo>
                      <a:pt x="15" y="13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0" y="25"/>
                    </a:lnTo>
                    <a:lnTo>
                      <a:pt x="11" y="26"/>
                    </a:lnTo>
                    <a:lnTo>
                      <a:pt x="15" y="26"/>
                    </a:lnTo>
                    <a:lnTo>
                      <a:pt x="18" y="24"/>
                    </a:lnTo>
                    <a:lnTo>
                      <a:pt x="20" y="23"/>
                    </a:lnTo>
                    <a:lnTo>
                      <a:pt x="22" y="22"/>
                    </a:lnTo>
                    <a:lnTo>
                      <a:pt x="23" y="19"/>
                    </a:lnTo>
                    <a:lnTo>
                      <a:pt x="20" y="21"/>
                    </a:lnTo>
                    <a:lnTo>
                      <a:pt x="16" y="23"/>
                    </a:lnTo>
                    <a:lnTo>
                      <a:pt x="12" y="22"/>
                    </a:lnTo>
                    <a:lnTo>
                      <a:pt x="13" y="18"/>
                    </a:lnTo>
                    <a:lnTo>
                      <a:pt x="20" y="12"/>
                    </a:lnTo>
                    <a:lnTo>
                      <a:pt x="23" y="9"/>
                    </a:lnTo>
                    <a:lnTo>
                      <a:pt x="26" y="7"/>
                    </a:lnTo>
                    <a:lnTo>
                      <a:pt x="26" y="5"/>
                    </a:lnTo>
                    <a:moveTo>
                      <a:pt x="27" y="1"/>
                    </a:moveTo>
                    <a:lnTo>
                      <a:pt x="24" y="2"/>
                    </a:lnTo>
                    <a:lnTo>
                      <a:pt x="12" y="9"/>
                    </a:lnTo>
                    <a:lnTo>
                      <a:pt x="0" y="21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9" y="33"/>
                    </a:lnTo>
                    <a:lnTo>
                      <a:pt x="15" y="31"/>
                    </a:lnTo>
                    <a:lnTo>
                      <a:pt x="20" y="29"/>
                    </a:lnTo>
                    <a:lnTo>
                      <a:pt x="21" y="28"/>
                    </a:lnTo>
                    <a:lnTo>
                      <a:pt x="22" y="23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5" y="25"/>
                    </a:lnTo>
                    <a:lnTo>
                      <a:pt x="9" y="18"/>
                    </a:lnTo>
                    <a:lnTo>
                      <a:pt x="18" y="10"/>
                    </a:lnTo>
                    <a:lnTo>
                      <a:pt x="24" y="6"/>
                    </a:lnTo>
                    <a:lnTo>
                      <a:pt x="27" y="4"/>
                    </a:lnTo>
                    <a:lnTo>
                      <a:pt x="27" y="1"/>
                    </a:lnTo>
                    <a:moveTo>
                      <a:pt x="40" y="1"/>
                    </a:moveTo>
                    <a:lnTo>
                      <a:pt x="36" y="2"/>
                    </a:lnTo>
                    <a:lnTo>
                      <a:pt x="32" y="3"/>
                    </a:lnTo>
                    <a:lnTo>
                      <a:pt x="27" y="5"/>
                    </a:lnTo>
                    <a:lnTo>
                      <a:pt x="26" y="11"/>
                    </a:lnTo>
                    <a:lnTo>
                      <a:pt x="29" y="9"/>
                    </a:lnTo>
                    <a:lnTo>
                      <a:pt x="32" y="8"/>
                    </a:lnTo>
                    <a:lnTo>
                      <a:pt x="35" y="7"/>
                    </a:lnTo>
                    <a:lnTo>
                      <a:pt x="37" y="5"/>
                    </a:lnTo>
                    <a:lnTo>
                      <a:pt x="39" y="3"/>
                    </a:lnTo>
                    <a:lnTo>
                      <a:pt x="40" y="1"/>
                    </a:lnTo>
                    <a:moveTo>
                      <a:pt x="56" y="6"/>
                    </a:moveTo>
                    <a:lnTo>
                      <a:pt x="56" y="5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3" y="2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45" y="5"/>
                    </a:lnTo>
                    <a:lnTo>
                      <a:pt x="48" y="6"/>
                    </a:lnTo>
                    <a:lnTo>
                      <a:pt x="51" y="12"/>
                    </a:lnTo>
                    <a:lnTo>
                      <a:pt x="41" y="22"/>
                    </a:lnTo>
                    <a:lnTo>
                      <a:pt x="24" y="31"/>
                    </a:lnTo>
                    <a:lnTo>
                      <a:pt x="21" y="32"/>
                    </a:lnTo>
                    <a:lnTo>
                      <a:pt x="19" y="33"/>
                    </a:lnTo>
                    <a:lnTo>
                      <a:pt x="18" y="36"/>
                    </a:lnTo>
                    <a:lnTo>
                      <a:pt x="22" y="35"/>
                    </a:lnTo>
                    <a:lnTo>
                      <a:pt x="26" y="34"/>
                    </a:lnTo>
                    <a:lnTo>
                      <a:pt x="41" y="27"/>
                    </a:lnTo>
                    <a:lnTo>
                      <a:pt x="50" y="20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1" y="14"/>
                    </a:lnTo>
                    <a:lnTo>
                      <a:pt x="52" y="11"/>
                    </a:lnTo>
                    <a:lnTo>
                      <a:pt x="55" y="11"/>
                    </a:lnTo>
                    <a:lnTo>
                      <a:pt x="56" y="8"/>
                    </a:lnTo>
                    <a:lnTo>
                      <a:pt x="56" y="6"/>
                    </a:lnTo>
                  </a:path>
                </a:pathLst>
              </a:custGeom>
              <a:solidFill>
                <a:srgbClr val="005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AutoShape 851">
                <a:extLst>
                  <a:ext uri="{FF2B5EF4-FFF2-40B4-BE49-F238E27FC236}">
                    <a16:creationId xmlns:a16="http://schemas.microsoft.com/office/drawing/2014/main" id="{36561E05-CBFE-4AC6-89D2-BB5129255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8" y="-1982"/>
                <a:ext cx="23" cy="29"/>
              </a:xfrm>
              <a:custGeom>
                <a:avLst/>
                <a:gdLst>
                  <a:gd name="T0" fmla="+- 0 7300 7278"/>
                  <a:gd name="T1" fmla="*/ T0 w 23"/>
                  <a:gd name="T2" fmla="+- 0 -1978 -1982"/>
                  <a:gd name="T3" fmla="*/ -1978 h 29"/>
                  <a:gd name="T4" fmla="+- 0 7293 7278"/>
                  <a:gd name="T5" fmla="*/ T4 w 23"/>
                  <a:gd name="T6" fmla="+- 0 -1978 -1982"/>
                  <a:gd name="T7" fmla="*/ -1978 h 29"/>
                  <a:gd name="T8" fmla="+- 0 7296 7278"/>
                  <a:gd name="T9" fmla="*/ T8 w 23"/>
                  <a:gd name="T10" fmla="+- 0 -1974 -1982"/>
                  <a:gd name="T11" fmla="*/ -1974 h 29"/>
                  <a:gd name="T12" fmla="+- 0 7295 7278"/>
                  <a:gd name="T13" fmla="*/ T12 w 23"/>
                  <a:gd name="T14" fmla="+- 0 -1972 -1982"/>
                  <a:gd name="T15" fmla="*/ -1972 h 29"/>
                  <a:gd name="T16" fmla="+- 0 7292 7278"/>
                  <a:gd name="T17" fmla="*/ T16 w 23"/>
                  <a:gd name="T18" fmla="+- 0 -1967 -1982"/>
                  <a:gd name="T19" fmla="*/ -1967 h 29"/>
                  <a:gd name="T20" fmla="+- 0 7290 7278"/>
                  <a:gd name="T21" fmla="*/ T20 w 23"/>
                  <a:gd name="T22" fmla="+- 0 -1965 -1982"/>
                  <a:gd name="T23" fmla="*/ -1965 h 29"/>
                  <a:gd name="T24" fmla="+- 0 7287 7278"/>
                  <a:gd name="T25" fmla="*/ T24 w 23"/>
                  <a:gd name="T26" fmla="+- 0 -1961 -1982"/>
                  <a:gd name="T27" fmla="*/ -1961 h 29"/>
                  <a:gd name="T28" fmla="+- 0 7285 7278"/>
                  <a:gd name="T29" fmla="*/ T28 w 23"/>
                  <a:gd name="T30" fmla="+- 0 -1960 -1982"/>
                  <a:gd name="T31" fmla="*/ -1960 h 29"/>
                  <a:gd name="T32" fmla="+- 0 7282 7278"/>
                  <a:gd name="T33" fmla="*/ T32 w 23"/>
                  <a:gd name="T34" fmla="+- 0 -1958 -1982"/>
                  <a:gd name="T35" fmla="*/ -1958 h 29"/>
                  <a:gd name="T36" fmla="+- 0 7280 7278"/>
                  <a:gd name="T37" fmla="*/ T36 w 23"/>
                  <a:gd name="T38" fmla="+- 0 -1957 -1982"/>
                  <a:gd name="T39" fmla="*/ -1957 h 29"/>
                  <a:gd name="T40" fmla="+- 0 7278 7278"/>
                  <a:gd name="T41" fmla="*/ T40 w 23"/>
                  <a:gd name="T42" fmla="+- 0 -1956 -1982"/>
                  <a:gd name="T43" fmla="*/ -1956 h 29"/>
                  <a:gd name="T44" fmla="+- 0 7278 7278"/>
                  <a:gd name="T45" fmla="*/ T44 w 23"/>
                  <a:gd name="T46" fmla="+- 0 -1954 -1982"/>
                  <a:gd name="T47" fmla="*/ -1954 h 29"/>
                  <a:gd name="T48" fmla="+- 0 7281 7278"/>
                  <a:gd name="T49" fmla="*/ T48 w 23"/>
                  <a:gd name="T50" fmla="+- 0 -1955 -1982"/>
                  <a:gd name="T51" fmla="*/ -1955 h 29"/>
                  <a:gd name="T52" fmla="+- 0 7284 7278"/>
                  <a:gd name="T53" fmla="*/ T52 w 23"/>
                  <a:gd name="T54" fmla="+- 0 -1957 -1982"/>
                  <a:gd name="T55" fmla="*/ -1957 h 29"/>
                  <a:gd name="T56" fmla="+- 0 7290 7278"/>
                  <a:gd name="T57" fmla="*/ T56 w 23"/>
                  <a:gd name="T58" fmla="+- 0 -1961 -1982"/>
                  <a:gd name="T59" fmla="*/ -1961 h 29"/>
                  <a:gd name="T60" fmla="+- 0 7292 7278"/>
                  <a:gd name="T61" fmla="*/ T60 w 23"/>
                  <a:gd name="T62" fmla="+- 0 -1962 -1982"/>
                  <a:gd name="T63" fmla="*/ -1962 h 29"/>
                  <a:gd name="T64" fmla="+- 0 7295 7278"/>
                  <a:gd name="T65" fmla="*/ T64 w 23"/>
                  <a:gd name="T66" fmla="+- 0 -1966 -1982"/>
                  <a:gd name="T67" fmla="*/ -1966 h 29"/>
                  <a:gd name="T68" fmla="+- 0 7296 7278"/>
                  <a:gd name="T69" fmla="*/ T68 w 23"/>
                  <a:gd name="T70" fmla="+- 0 -1968 -1982"/>
                  <a:gd name="T71" fmla="*/ -1968 h 29"/>
                  <a:gd name="T72" fmla="+- 0 7300 7278"/>
                  <a:gd name="T73" fmla="*/ T72 w 23"/>
                  <a:gd name="T74" fmla="+- 0 -1973 -1982"/>
                  <a:gd name="T75" fmla="*/ -1973 h 29"/>
                  <a:gd name="T76" fmla="+- 0 7301 7278"/>
                  <a:gd name="T77" fmla="*/ T76 w 23"/>
                  <a:gd name="T78" fmla="+- 0 -1977 -1982"/>
                  <a:gd name="T79" fmla="*/ -1977 h 29"/>
                  <a:gd name="T80" fmla="+- 0 7300 7278"/>
                  <a:gd name="T81" fmla="*/ T80 w 23"/>
                  <a:gd name="T82" fmla="+- 0 -1978 -1982"/>
                  <a:gd name="T83" fmla="*/ -1978 h 29"/>
                  <a:gd name="T84" fmla="+- 0 7297 7278"/>
                  <a:gd name="T85" fmla="*/ T84 w 23"/>
                  <a:gd name="T86" fmla="+- 0 -1982 -1982"/>
                  <a:gd name="T87" fmla="*/ -1982 h 29"/>
                  <a:gd name="T88" fmla="+- 0 7289 7278"/>
                  <a:gd name="T89" fmla="*/ T88 w 23"/>
                  <a:gd name="T90" fmla="+- 0 -1981 -1982"/>
                  <a:gd name="T91" fmla="*/ -1981 h 29"/>
                  <a:gd name="T92" fmla="+- 0 7281 7278"/>
                  <a:gd name="T93" fmla="*/ T92 w 23"/>
                  <a:gd name="T94" fmla="+- 0 -1975 -1982"/>
                  <a:gd name="T95" fmla="*/ -1975 h 29"/>
                  <a:gd name="T96" fmla="+- 0 7280 7278"/>
                  <a:gd name="T97" fmla="*/ T96 w 23"/>
                  <a:gd name="T98" fmla="+- 0 -1971 -1982"/>
                  <a:gd name="T99" fmla="*/ -1971 h 29"/>
                  <a:gd name="T100" fmla="+- 0 7287 7278"/>
                  <a:gd name="T101" fmla="*/ T100 w 23"/>
                  <a:gd name="T102" fmla="+- 0 -1976 -1982"/>
                  <a:gd name="T103" fmla="*/ -1976 h 29"/>
                  <a:gd name="T104" fmla="+- 0 7293 7278"/>
                  <a:gd name="T105" fmla="*/ T104 w 23"/>
                  <a:gd name="T106" fmla="+- 0 -1978 -1982"/>
                  <a:gd name="T107" fmla="*/ -1978 h 29"/>
                  <a:gd name="T108" fmla="+- 0 7300 7278"/>
                  <a:gd name="T109" fmla="*/ T108 w 23"/>
                  <a:gd name="T110" fmla="+- 0 -1978 -1982"/>
                  <a:gd name="T111" fmla="*/ -1978 h 29"/>
                  <a:gd name="T112" fmla="+- 0 7297 7278"/>
                  <a:gd name="T113" fmla="*/ T112 w 23"/>
                  <a:gd name="T114" fmla="+- 0 -1982 -1982"/>
                  <a:gd name="T115" fmla="*/ -1982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23" h="29">
                    <a:moveTo>
                      <a:pt x="22" y="4"/>
                    </a:moveTo>
                    <a:lnTo>
                      <a:pt x="15" y="4"/>
                    </a:lnTo>
                    <a:lnTo>
                      <a:pt x="18" y="8"/>
                    </a:lnTo>
                    <a:lnTo>
                      <a:pt x="17" y="10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9" y="21"/>
                    </a:lnTo>
                    <a:lnTo>
                      <a:pt x="7" y="22"/>
                    </a:lnTo>
                    <a:lnTo>
                      <a:pt x="4" y="24"/>
                    </a:lnTo>
                    <a:lnTo>
                      <a:pt x="2" y="25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3" y="27"/>
                    </a:lnTo>
                    <a:lnTo>
                      <a:pt x="6" y="25"/>
                    </a:lnTo>
                    <a:lnTo>
                      <a:pt x="12" y="21"/>
                    </a:lnTo>
                    <a:lnTo>
                      <a:pt x="14" y="20"/>
                    </a:lnTo>
                    <a:lnTo>
                      <a:pt x="17" y="16"/>
                    </a:lnTo>
                    <a:lnTo>
                      <a:pt x="18" y="14"/>
                    </a:lnTo>
                    <a:lnTo>
                      <a:pt x="22" y="9"/>
                    </a:lnTo>
                    <a:lnTo>
                      <a:pt x="23" y="5"/>
                    </a:lnTo>
                    <a:lnTo>
                      <a:pt x="22" y="4"/>
                    </a:lnTo>
                    <a:close/>
                    <a:moveTo>
                      <a:pt x="19" y="0"/>
                    </a:moveTo>
                    <a:lnTo>
                      <a:pt x="11" y="1"/>
                    </a:lnTo>
                    <a:lnTo>
                      <a:pt x="3" y="7"/>
                    </a:lnTo>
                    <a:lnTo>
                      <a:pt x="2" y="11"/>
                    </a:lnTo>
                    <a:lnTo>
                      <a:pt x="9" y="6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A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AutoShape 850">
                <a:extLst>
                  <a:ext uri="{FF2B5EF4-FFF2-40B4-BE49-F238E27FC236}">
                    <a16:creationId xmlns:a16="http://schemas.microsoft.com/office/drawing/2014/main" id="{0A7C6259-5688-44F6-839B-B0312AB42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" y="-1964"/>
                <a:ext cx="11" cy="12"/>
              </a:xfrm>
              <a:custGeom>
                <a:avLst/>
                <a:gdLst>
                  <a:gd name="T0" fmla="+- 0 7311 7305"/>
                  <a:gd name="T1" fmla="*/ T0 w 11"/>
                  <a:gd name="T2" fmla="+- 0 -1957 -1964"/>
                  <a:gd name="T3" fmla="*/ -1957 h 12"/>
                  <a:gd name="T4" fmla="+- 0 7309 7305"/>
                  <a:gd name="T5" fmla="*/ T4 w 11"/>
                  <a:gd name="T6" fmla="+- 0 -1957 -1964"/>
                  <a:gd name="T7" fmla="*/ -1957 h 12"/>
                  <a:gd name="T8" fmla="+- 0 7308 7305"/>
                  <a:gd name="T9" fmla="*/ T8 w 11"/>
                  <a:gd name="T10" fmla="+- 0 -1953 -1964"/>
                  <a:gd name="T11" fmla="*/ -1953 h 12"/>
                  <a:gd name="T12" fmla="+- 0 7310 7305"/>
                  <a:gd name="T13" fmla="*/ T12 w 11"/>
                  <a:gd name="T14" fmla="+- 0 -1953 -1964"/>
                  <a:gd name="T15" fmla="*/ -1953 h 12"/>
                  <a:gd name="T16" fmla="+- 0 7311 7305"/>
                  <a:gd name="T17" fmla="*/ T16 w 11"/>
                  <a:gd name="T18" fmla="+- 0 -1957 -1964"/>
                  <a:gd name="T19" fmla="*/ -1957 h 12"/>
                  <a:gd name="T20" fmla="+- 0 7313 7305"/>
                  <a:gd name="T21" fmla="*/ T20 w 11"/>
                  <a:gd name="T22" fmla="+- 0 -1964 -1964"/>
                  <a:gd name="T23" fmla="*/ -1964 h 12"/>
                  <a:gd name="T24" fmla="+- 0 7311 7305"/>
                  <a:gd name="T25" fmla="*/ T24 w 11"/>
                  <a:gd name="T26" fmla="+- 0 -1963 -1964"/>
                  <a:gd name="T27" fmla="*/ -1963 h 12"/>
                  <a:gd name="T28" fmla="+- 0 7310 7305"/>
                  <a:gd name="T29" fmla="*/ T28 w 11"/>
                  <a:gd name="T30" fmla="+- 0 -1959 -1964"/>
                  <a:gd name="T31" fmla="*/ -1959 h 12"/>
                  <a:gd name="T32" fmla="+- 0 7306 7305"/>
                  <a:gd name="T33" fmla="*/ T32 w 11"/>
                  <a:gd name="T34" fmla="+- 0 -1959 -1964"/>
                  <a:gd name="T35" fmla="*/ -1959 h 12"/>
                  <a:gd name="T36" fmla="+- 0 7305 7305"/>
                  <a:gd name="T37" fmla="*/ T36 w 11"/>
                  <a:gd name="T38" fmla="+- 0 -1957 -1964"/>
                  <a:gd name="T39" fmla="*/ -1957 h 12"/>
                  <a:gd name="T40" fmla="+- 0 7309 7305"/>
                  <a:gd name="T41" fmla="*/ T40 w 11"/>
                  <a:gd name="T42" fmla="+- 0 -1957 -1964"/>
                  <a:gd name="T43" fmla="*/ -1957 h 12"/>
                  <a:gd name="T44" fmla="+- 0 7311 7305"/>
                  <a:gd name="T45" fmla="*/ T44 w 11"/>
                  <a:gd name="T46" fmla="+- 0 -1957 -1964"/>
                  <a:gd name="T47" fmla="*/ -1957 h 12"/>
                  <a:gd name="T48" fmla="+- 0 7311 7305"/>
                  <a:gd name="T49" fmla="*/ T48 w 11"/>
                  <a:gd name="T50" fmla="+- 0 -1957 -1964"/>
                  <a:gd name="T51" fmla="*/ -1957 h 12"/>
                  <a:gd name="T52" fmla="+- 0 7316 7305"/>
                  <a:gd name="T53" fmla="*/ T52 w 11"/>
                  <a:gd name="T54" fmla="+- 0 -1957 -1964"/>
                  <a:gd name="T55" fmla="*/ -1957 h 12"/>
                  <a:gd name="T56" fmla="+- 0 7316 7305"/>
                  <a:gd name="T57" fmla="*/ T56 w 11"/>
                  <a:gd name="T58" fmla="+- 0 -1959 -1964"/>
                  <a:gd name="T59" fmla="*/ -1959 h 12"/>
                  <a:gd name="T60" fmla="+- 0 7312 7305"/>
                  <a:gd name="T61" fmla="*/ T60 w 11"/>
                  <a:gd name="T62" fmla="+- 0 -1959 -1964"/>
                  <a:gd name="T63" fmla="*/ -1959 h 12"/>
                  <a:gd name="T64" fmla="+- 0 7313 7305"/>
                  <a:gd name="T65" fmla="*/ T64 w 11"/>
                  <a:gd name="T66" fmla="+- 0 -1964 -1964"/>
                  <a:gd name="T67" fmla="*/ -1964 h 12"/>
                  <a:gd name="T68" fmla="+- 0 7316 7305"/>
                  <a:gd name="T69" fmla="*/ T68 w 11"/>
                  <a:gd name="T70" fmla="+- 0 -1959 -1964"/>
                  <a:gd name="T71" fmla="*/ -1959 h 12"/>
                  <a:gd name="T72" fmla="+- 0 7312 7305"/>
                  <a:gd name="T73" fmla="*/ T72 w 11"/>
                  <a:gd name="T74" fmla="+- 0 -1959 -1964"/>
                  <a:gd name="T75" fmla="*/ -1959 h 12"/>
                  <a:gd name="T76" fmla="+- 0 7316 7305"/>
                  <a:gd name="T77" fmla="*/ T76 w 11"/>
                  <a:gd name="T78" fmla="+- 0 -1959 -1964"/>
                  <a:gd name="T79" fmla="*/ -1959 h 12"/>
                  <a:gd name="T80" fmla="+- 0 7316 7305"/>
                  <a:gd name="T81" fmla="*/ T80 w 11"/>
                  <a:gd name="T82" fmla="+- 0 -1959 -1964"/>
                  <a:gd name="T83" fmla="*/ -1959 h 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1" h="12">
                    <a:moveTo>
                      <a:pt x="6" y="7"/>
                    </a:moveTo>
                    <a:lnTo>
                      <a:pt x="4" y="7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7"/>
                    </a:lnTo>
                    <a:close/>
                    <a:moveTo>
                      <a:pt x="8" y="0"/>
                    </a:moveTo>
                    <a:lnTo>
                      <a:pt x="6" y="1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8" y="0"/>
                    </a:lnTo>
                    <a:close/>
                    <a:moveTo>
                      <a:pt x="11" y="5"/>
                    </a:moveTo>
                    <a:lnTo>
                      <a:pt x="7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68B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6" name="Picture 849">
                <a:extLst>
                  <a:ext uri="{FF2B5EF4-FFF2-40B4-BE49-F238E27FC236}">
                    <a16:creationId xmlns:a16="http://schemas.microsoft.com/office/drawing/2014/main" id="{8C018420-FEBA-45D7-84B4-320D74290C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9" y="-1974"/>
                <a:ext cx="22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848">
                <a:extLst>
                  <a:ext uri="{FF2B5EF4-FFF2-40B4-BE49-F238E27FC236}">
                    <a16:creationId xmlns:a16="http://schemas.microsoft.com/office/drawing/2014/main" id="{FB7FC3EC-38F7-4A2D-9821-4218E17A49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2" y="-1975"/>
                <a:ext cx="28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AutoShape 847">
                <a:extLst>
                  <a:ext uri="{FF2B5EF4-FFF2-40B4-BE49-F238E27FC236}">
                    <a16:creationId xmlns:a16="http://schemas.microsoft.com/office/drawing/2014/main" id="{07BB2610-AED0-451D-86D6-28CBEE0C3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4" y="-1952"/>
                <a:ext cx="60" cy="24"/>
              </a:xfrm>
              <a:custGeom>
                <a:avLst/>
                <a:gdLst>
                  <a:gd name="T0" fmla="+- 0 7352 7324"/>
                  <a:gd name="T1" fmla="*/ T0 w 60"/>
                  <a:gd name="T2" fmla="+- 0 -1948 -1952"/>
                  <a:gd name="T3" fmla="*/ -1948 h 24"/>
                  <a:gd name="T4" fmla="+- 0 7352 7324"/>
                  <a:gd name="T5" fmla="*/ T4 w 60"/>
                  <a:gd name="T6" fmla="+- 0 -1948 -1952"/>
                  <a:gd name="T7" fmla="*/ -1948 h 24"/>
                  <a:gd name="T8" fmla="+- 0 7340 7324"/>
                  <a:gd name="T9" fmla="*/ T8 w 60"/>
                  <a:gd name="T10" fmla="+- 0 -1940 -1952"/>
                  <a:gd name="T11" fmla="*/ -1940 h 24"/>
                  <a:gd name="T12" fmla="+- 0 7340 7324"/>
                  <a:gd name="T13" fmla="*/ T12 w 60"/>
                  <a:gd name="T14" fmla="+- 0 -1936 -1952"/>
                  <a:gd name="T15" fmla="*/ -1936 h 24"/>
                  <a:gd name="T16" fmla="+- 0 7326 7324"/>
                  <a:gd name="T17" fmla="*/ T16 w 60"/>
                  <a:gd name="T18" fmla="+- 0 -1929 -1952"/>
                  <a:gd name="T19" fmla="*/ -1929 h 24"/>
                  <a:gd name="T20" fmla="+- 0 7333 7324"/>
                  <a:gd name="T21" fmla="*/ T20 w 60"/>
                  <a:gd name="T22" fmla="+- 0 -1945 -1952"/>
                  <a:gd name="T23" fmla="*/ -1945 h 24"/>
                  <a:gd name="T24" fmla="+- 0 7338 7324"/>
                  <a:gd name="T25" fmla="*/ T24 w 60"/>
                  <a:gd name="T26" fmla="+- 0 -1943 -1952"/>
                  <a:gd name="T27" fmla="*/ -1943 h 24"/>
                  <a:gd name="T28" fmla="+- 0 7338 7324"/>
                  <a:gd name="T29" fmla="*/ T28 w 60"/>
                  <a:gd name="T30" fmla="+- 0 -1940 -1952"/>
                  <a:gd name="T31" fmla="*/ -1940 h 24"/>
                  <a:gd name="T32" fmla="+- 0 7338 7324"/>
                  <a:gd name="T33" fmla="*/ T32 w 60"/>
                  <a:gd name="T34" fmla="+- 0 -1947 -1952"/>
                  <a:gd name="T35" fmla="*/ -1947 h 24"/>
                  <a:gd name="T36" fmla="+- 0 7324 7324"/>
                  <a:gd name="T37" fmla="*/ T36 w 60"/>
                  <a:gd name="T38" fmla="+- 0 -1935 -1952"/>
                  <a:gd name="T39" fmla="*/ -1935 h 24"/>
                  <a:gd name="T40" fmla="+- 0 7331 7324"/>
                  <a:gd name="T41" fmla="*/ T40 w 60"/>
                  <a:gd name="T42" fmla="+- 0 -1928 -1952"/>
                  <a:gd name="T43" fmla="*/ -1928 h 24"/>
                  <a:gd name="T44" fmla="+- 0 7345 7324"/>
                  <a:gd name="T45" fmla="*/ T44 w 60"/>
                  <a:gd name="T46" fmla="+- 0 -1940 -1952"/>
                  <a:gd name="T47" fmla="*/ -1940 h 24"/>
                  <a:gd name="T48" fmla="+- 0 7347 7324"/>
                  <a:gd name="T49" fmla="*/ T48 w 60"/>
                  <a:gd name="T50" fmla="+- 0 -1931 -1952"/>
                  <a:gd name="T51" fmla="*/ -1931 h 24"/>
                  <a:gd name="T52" fmla="+- 0 7350 7324"/>
                  <a:gd name="T53" fmla="*/ T52 w 60"/>
                  <a:gd name="T54" fmla="+- 0 -1932 -1952"/>
                  <a:gd name="T55" fmla="*/ -1932 h 24"/>
                  <a:gd name="T56" fmla="+- 0 7348 7324"/>
                  <a:gd name="T57" fmla="*/ T56 w 60"/>
                  <a:gd name="T58" fmla="+- 0 -1932 -1952"/>
                  <a:gd name="T59" fmla="*/ -1932 h 24"/>
                  <a:gd name="T60" fmla="+- 0 7350 7324"/>
                  <a:gd name="T61" fmla="*/ T60 w 60"/>
                  <a:gd name="T62" fmla="+- 0 -1940 -1952"/>
                  <a:gd name="T63" fmla="*/ -1940 h 24"/>
                  <a:gd name="T64" fmla="+- 0 7354 7324"/>
                  <a:gd name="T65" fmla="*/ T64 w 60"/>
                  <a:gd name="T66" fmla="+- 0 -1941 -1952"/>
                  <a:gd name="T67" fmla="*/ -1941 h 24"/>
                  <a:gd name="T68" fmla="+- 0 7354 7324"/>
                  <a:gd name="T69" fmla="*/ T68 w 60"/>
                  <a:gd name="T70" fmla="+- 0 -1948 -1952"/>
                  <a:gd name="T71" fmla="*/ -1948 h 24"/>
                  <a:gd name="T72" fmla="+- 0 7364 7324"/>
                  <a:gd name="T73" fmla="*/ T72 w 60"/>
                  <a:gd name="T74" fmla="+- 0 -1946 -1952"/>
                  <a:gd name="T75" fmla="*/ -1946 h 24"/>
                  <a:gd name="T76" fmla="+- 0 7361 7324"/>
                  <a:gd name="T77" fmla="*/ T76 w 60"/>
                  <a:gd name="T78" fmla="+- 0 -1945 -1952"/>
                  <a:gd name="T79" fmla="*/ -1945 h 24"/>
                  <a:gd name="T80" fmla="+- 0 7358 7324"/>
                  <a:gd name="T81" fmla="*/ T80 w 60"/>
                  <a:gd name="T82" fmla="+- 0 -1944 -1952"/>
                  <a:gd name="T83" fmla="*/ -1944 h 24"/>
                  <a:gd name="T84" fmla="+- 0 7363 7324"/>
                  <a:gd name="T85" fmla="*/ T84 w 60"/>
                  <a:gd name="T86" fmla="+- 0 -1944 -1952"/>
                  <a:gd name="T87" fmla="*/ -1944 h 24"/>
                  <a:gd name="T88" fmla="+- 0 7364 7324"/>
                  <a:gd name="T89" fmla="*/ T88 w 60"/>
                  <a:gd name="T90" fmla="+- 0 -1945 -1952"/>
                  <a:gd name="T91" fmla="*/ -1945 h 24"/>
                  <a:gd name="T92" fmla="+- 0 7371 7324"/>
                  <a:gd name="T93" fmla="*/ T92 w 60"/>
                  <a:gd name="T94" fmla="+- 0 -1943 -1952"/>
                  <a:gd name="T95" fmla="*/ -1943 h 24"/>
                  <a:gd name="T96" fmla="+- 0 7370 7324"/>
                  <a:gd name="T97" fmla="*/ T96 w 60"/>
                  <a:gd name="T98" fmla="+- 0 -1938 -1952"/>
                  <a:gd name="T99" fmla="*/ -1938 h 24"/>
                  <a:gd name="T100" fmla="+- 0 7365 7324"/>
                  <a:gd name="T101" fmla="*/ T100 w 60"/>
                  <a:gd name="T102" fmla="+- 0 -1936 -1952"/>
                  <a:gd name="T103" fmla="*/ -1936 h 24"/>
                  <a:gd name="T104" fmla="+- 0 7370 7324"/>
                  <a:gd name="T105" fmla="*/ T104 w 60"/>
                  <a:gd name="T106" fmla="+- 0 -1941 -1952"/>
                  <a:gd name="T107" fmla="*/ -1941 h 24"/>
                  <a:gd name="T108" fmla="+- 0 7368 7324"/>
                  <a:gd name="T109" fmla="*/ T108 w 60"/>
                  <a:gd name="T110" fmla="+- 0 -1942 -1952"/>
                  <a:gd name="T111" fmla="*/ -1942 h 24"/>
                  <a:gd name="T112" fmla="+- 0 7361 7324"/>
                  <a:gd name="T113" fmla="*/ T112 w 60"/>
                  <a:gd name="T114" fmla="+- 0 -1934 -1952"/>
                  <a:gd name="T115" fmla="*/ -1934 h 24"/>
                  <a:gd name="T116" fmla="+- 0 7361 7324"/>
                  <a:gd name="T117" fmla="*/ T116 w 60"/>
                  <a:gd name="T118" fmla="+- 0 -1938 -1952"/>
                  <a:gd name="T119" fmla="*/ -1938 h 24"/>
                  <a:gd name="T120" fmla="+- 0 7363 7324"/>
                  <a:gd name="T121" fmla="*/ T120 w 60"/>
                  <a:gd name="T122" fmla="+- 0 -1943 -1952"/>
                  <a:gd name="T123" fmla="*/ -1943 h 24"/>
                  <a:gd name="T124" fmla="+- 0 7356 7324"/>
                  <a:gd name="T125" fmla="*/ T124 w 60"/>
                  <a:gd name="T126" fmla="+- 0 -1938 -1952"/>
                  <a:gd name="T127" fmla="*/ -1938 h 24"/>
                  <a:gd name="T128" fmla="+- 0 7356 7324"/>
                  <a:gd name="T129" fmla="*/ T128 w 60"/>
                  <a:gd name="T130" fmla="+- 0 -1941 -1952"/>
                  <a:gd name="T131" fmla="*/ -1941 h 24"/>
                  <a:gd name="T132" fmla="+- 0 7354 7324"/>
                  <a:gd name="T133" fmla="*/ T132 w 60"/>
                  <a:gd name="T134" fmla="+- 0 -1938 -1952"/>
                  <a:gd name="T135" fmla="*/ -1938 h 24"/>
                  <a:gd name="T136" fmla="+- 0 7353 7324"/>
                  <a:gd name="T137" fmla="*/ T136 w 60"/>
                  <a:gd name="T138" fmla="+- 0 -1933 -1952"/>
                  <a:gd name="T139" fmla="*/ -1933 h 24"/>
                  <a:gd name="T140" fmla="+- 0 7360 7324"/>
                  <a:gd name="T141" fmla="*/ T140 w 60"/>
                  <a:gd name="T142" fmla="+- 0 -1940 -1952"/>
                  <a:gd name="T143" fmla="*/ -1940 h 24"/>
                  <a:gd name="T144" fmla="+- 0 7361 7324"/>
                  <a:gd name="T145" fmla="*/ T144 w 60"/>
                  <a:gd name="T146" fmla="+- 0 -1933 -1952"/>
                  <a:gd name="T147" fmla="*/ -1933 h 24"/>
                  <a:gd name="T148" fmla="+- 0 7364 7324"/>
                  <a:gd name="T149" fmla="*/ T148 w 60"/>
                  <a:gd name="T150" fmla="+- 0 -1934 -1952"/>
                  <a:gd name="T151" fmla="*/ -1934 h 24"/>
                  <a:gd name="T152" fmla="+- 0 7368 7324"/>
                  <a:gd name="T153" fmla="*/ T152 w 60"/>
                  <a:gd name="T154" fmla="+- 0 -1935 -1952"/>
                  <a:gd name="T155" fmla="*/ -1935 h 24"/>
                  <a:gd name="T156" fmla="+- 0 7373 7324"/>
                  <a:gd name="T157" fmla="*/ T156 w 60"/>
                  <a:gd name="T158" fmla="+- 0 -1941 -1952"/>
                  <a:gd name="T159" fmla="*/ -1941 h 24"/>
                  <a:gd name="T160" fmla="+- 0 7383 7324"/>
                  <a:gd name="T161" fmla="*/ T160 w 60"/>
                  <a:gd name="T162" fmla="+- 0 -1940 -1952"/>
                  <a:gd name="T163" fmla="*/ -1940 h 24"/>
                  <a:gd name="T164" fmla="+- 0 7379 7324"/>
                  <a:gd name="T165" fmla="*/ T164 w 60"/>
                  <a:gd name="T166" fmla="+- 0 -1942 -1952"/>
                  <a:gd name="T167" fmla="*/ -1942 h 24"/>
                  <a:gd name="T168" fmla="+- 0 7380 7324"/>
                  <a:gd name="T169" fmla="*/ T168 w 60"/>
                  <a:gd name="T170" fmla="+- 0 -1946 -1952"/>
                  <a:gd name="T171" fmla="*/ -1946 h 24"/>
                  <a:gd name="T172" fmla="+- 0 7378 7324"/>
                  <a:gd name="T173" fmla="*/ T172 w 60"/>
                  <a:gd name="T174" fmla="+- 0 -1941 -1952"/>
                  <a:gd name="T175" fmla="*/ -1941 h 24"/>
                  <a:gd name="T176" fmla="+- 0 7377 7324"/>
                  <a:gd name="T177" fmla="*/ T176 w 60"/>
                  <a:gd name="T178" fmla="+- 0 -1936 -1952"/>
                  <a:gd name="T179" fmla="*/ -1936 h 24"/>
                  <a:gd name="T180" fmla="+- 0 7373 7324"/>
                  <a:gd name="T181" fmla="*/ T180 w 60"/>
                  <a:gd name="T182" fmla="+- 0 -1938 -1952"/>
                  <a:gd name="T183" fmla="*/ -1938 h 24"/>
                  <a:gd name="T184" fmla="+- 0 7378 7324"/>
                  <a:gd name="T185" fmla="*/ T184 w 60"/>
                  <a:gd name="T186" fmla="+- 0 -1945 -1952"/>
                  <a:gd name="T187" fmla="*/ -1945 h 24"/>
                  <a:gd name="T188" fmla="+- 0 7372 7324"/>
                  <a:gd name="T189" fmla="*/ T188 w 60"/>
                  <a:gd name="T190" fmla="+- 0 -1937 -1952"/>
                  <a:gd name="T191" fmla="*/ -1937 h 24"/>
                  <a:gd name="T192" fmla="+- 0 7375 7324"/>
                  <a:gd name="T193" fmla="*/ T192 w 60"/>
                  <a:gd name="T194" fmla="+- 0 -1934 -1952"/>
                  <a:gd name="T195" fmla="*/ -1934 h 24"/>
                  <a:gd name="T196" fmla="+- 0 7379 7324"/>
                  <a:gd name="T197" fmla="*/ T196 w 60"/>
                  <a:gd name="T198" fmla="+- 0 -1936 -1952"/>
                  <a:gd name="T199" fmla="*/ -1936 h 24"/>
                  <a:gd name="T200" fmla="+- 0 7383 7324"/>
                  <a:gd name="T201" fmla="*/ T200 w 60"/>
                  <a:gd name="T202" fmla="+- 0 -1939 -1952"/>
                  <a:gd name="T203" fmla="*/ -1939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</a:cxnLst>
                <a:rect l="0" t="0" r="r" b="b"/>
                <a:pathLst>
                  <a:path w="60" h="24">
                    <a:moveTo>
                      <a:pt x="31" y="0"/>
                    </a:moveTo>
                    <a:lnTo>
                      <a:pt x="30" y="0"/>
                    </a:lnTo>
                    <a:lnTo>
                      <a:pt x="29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6" y="8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1" y="12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1" y="10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9" y="22"/>
                    </a:lnTo>
                    <a:lnTo>
                      <a:pt x="7" y="23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16" y="17"/>
                    </a:lnTo>
                    <a:lnTo>
                      <a:pt x="18" y="15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3" y="15"/>
                    </a:lnTo>
                    <a:lnTo>
                      <a:pt x="22" y="17"/>
                    </a:lnTo>
                    <a:lnTo>
                      <a:pt x="22" y="19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6" y="12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6" y="11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0"/>
                    </a:lnTo>
                    <a:moveTo>
                      <a:pt x="40" y="7"/>
                    </a:moveTo>
                    <a:lnTo>
                      <a:pt x="40" y="6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7" y="7"/>
                    </a:lnTo>
                    <a:lnTo>
                      <a:pt x="36" y="6"/>
                    </a:lnTo>
                    <a:lnTo>
                      <a:pt x="35" y="7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40" y="7"/>
                    </a:lnTo>
                    <a:moveTo>
                      <a:pt x="49" y="10"/>
                    </a:moveTo>
                    <a:lnTo>
                      <a:pt x="49" y="11"/>
                    </a:lnTo>
                    <a:lnTo>
                      <a:pt x="47" y="11"/>
                    </a:lnTo>
                    <a:lnTo>
                      <a:pt x="47" y="9"/>
                    </a:lnTo>
                    <a:lnTo>
                      <a:pt x="47" y="8"/>
                    </a:lnTo>
                    <a:lnTo>
                      <a:pt x="47" y="12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4" y="17"/>
                    </a:lnTo>
                    <a:lnTo>
                      <a:pt x="43" y="18"/>
                    </a:lnTo>
                    <a:lnTo>
                      <a:pt x="41" y="18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2" y="15"/>
                    </a:lnTo>
                    <a:lnTo>
                      <a:pt x="44" y="12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4" y="10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8" y="17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6" y="17"/>
                    </a:lnTo>
                    <a:lnTo>
                      <a:pt x="36" y="16"/>
                    </a:lnTo>
                    <a:lnTo>
                      <a:pt x="37" y="14"/>
                    </a:lnTo>
                    <a:lnTo>
                      <a:pt x="38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37" y="9"/>
                    </a:lnTo>
                    <a:lnTo>
                      <a:pt x="35" y="12"/>
                    </a:lnTo>
                    <a:lnTo>
                      <a:pt x="31" y="16"/>
                    </a:lnTo>
                    <a:lnTo>
                      <a:pt x="31" y="15"/>
                    </a:lnTo>
                    <a:lnTo>
                      <a:pt x="32" y="14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2" y="11"/>
                    </a:lnTo>
                    <a:lnTo>
                      <a:pt x="30" y="14"/>
                    </a:lnTo>
                    <a:lnTo>
                      <a:pt x="29" y="15"/>
                    </a:lnTo>
                    <a:lnTo>
                      <a:pt x="28" y="17"/>
                    </a:lnTo>
                    <a:lnTo>
                      <a:pt x="30" y="14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30" y="19"/>
                    </a:lnTo>
                    <a:lnTo>
                      <a:pt x="32" y="16"/>
                    </a:lnTo>
                    <a:lnTo>
                      <a:pt x="33" y="15"/>
                    </a:lnTo>
                    <a:lnTo>
                      <a:pt x="35" y="13"/>
                    </a:lnTo>
                    <a:lnTo>
                      <a:pt x="36" y="12"/>
                    </a:lnTo>
                    <a:lnTo>
                      <a:pt x="37" y="11"/>
                    </a:lnTo>
                    <a:lnTo>
                      <a:pt x="35" y="15"/>
                    </a:lnTo>
                    <a:lnTo>
                      <a:pt x="35" y="18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8" y="18"/>
                    </a:lnTo>
                    <a:lnTo>
                      <a:pt x="40" y="16"/>
                    </a:lnTo>
                    <a:lnTo>
                      <a:pt x="40" y="17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7"/>
                    </a:lnTo>
                    <a:lnTo>
                      <a:pt x="47" y="14"/>
                    </a:lnTo>
                    <a:lnTo>
                      <a:pt x="47" y="13"/>
                    </a:lnTo>
                    <a:lnTo>
                      <a:pt x="47" y="12"/>
                    </a:lnTo>
                    <a:lnTo>
                      <a:pt x="49" y="11"/>
                    </a:lnTo>
                    <a:lnTo>
                      <a:pt x="49" y="10"/>
                    </a:lnTo>
                    <a:moveTo>
                      <a:pt x="60" y="12"/>
                    </a:moveTo>
                    <a:lnTo>
                      <a:pt x="59" y="12"/>
                    </a:lnTo>
                    <a:lnTo>
                      <a:pt x="57" y="15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5" y="14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6" y="8"/>
                    </a:lnTo>
                    <a:lnTo>
                      <a:pt x="56" y="7"/>
                    </a:lnTo>
                    <a:lnTo>
                      <a:pt x="57" y="6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55" y="7"/>
                    </a:lnTo>
                    <a:lnTo>
                      <a:pt x="54" y="7"/>
                    </a:lnTo>
                    <a:lnTo>
                      <a:pt x="54" y="8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0" y="15"/>
                    </a:lnTo>
                    <a:lnTo>
                      <a:pt x="49" y="15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2" y="10"/>
                    </a:lnTo>
                    <a:lnTo>
                      <a:pt x="53" y="9"/>
                    </a:lnTo>
                    <a:lnTo>
                      <a:pt x="54" y="8"/>
                    </a:lnTo>
                    <a:lnTo>
                      <a:pt x="54" y="7"/>
                    </a:lnTo>
                    <a:lnTo>
                      <a:pt x="51" y="11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9" y="16"/>
                    </a:lnTo>
                    <a:lnTo>
                      <a:pt x="49" y="17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3" y="18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5" y="16"/>
                    </a:lnTo>
                    <a:lnTo>
                      <a:pt x="56" y="16"/>
                    </a:lnTo>
                    <a:lnTo>
                      <a:pt x="57" y="15"/>
                    </a:lnTo>
                    <a:lnTo>
                      <a:pt x="58" y="14"/>
                    </a:lnTo>
                    <a:lnTo>
                      <a:pt x="59" y="13"/>
                    </a:lnTo>
                    <a:lnTo>
                      <a:pt x="60" y="12"/>
                    </a:lnTo>
                  </a:path>
                </a:pathLst>
              </a:custGeom>
              <a:solidFill>
                <a:srgbClr val="005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846">
                <a:extLst>
                  <a:ext uri="{FF2B5EF4-FFF2-40B4-BE49-F238E27FC236}">
                    <a16:creationId xmlns:a16="http://schemas.microsoft.com/office/drawing/2014/main" id="{BB102448-E17D-4E3E-9752-4FE34CA5F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9" y="-2551"/>
                <a:ext cx="55" cy="125"/>
              </a:xfrm>
              <a:custGeom>
                <a:avLst/>
                <a:gdLst>
                  <a:gd name="T0" fmla="+- 0 7591 7559"/>
                  <a:gd name="T1" fmla="*/ T0 w 55"/>
                  <a:gd name="T2" fmla="+- 0 -2551 -2551"/>
                  <a:gd name="T3" fmla="*/ -2551 h 125"/>
                  <a:gd name="T4" fmla="+- 0 7579 7559"/>
                  <a:gd name="T5" fmla="*/ T4 w 55"/>
                  <a:gd name="T6" fmla="+- 0 -2546 -2551"/>
                  <a:gd name="T7" fmla="*/ -2546 h 125"/>
                  <a:gd name="T8" fmla="+- 0 7559 7559"/>
                  <a:gd name="T9" fmla="*/ T8 w 55"/>
                  <a:gd name="T10" fmla="+- 0 -2533 -2551"/>
                  <a:gd name="T11" fmla="*/ -2533 h 125"/>
                  <a:gd name="T12" fmla="+- 0 7559 7559"/>
                  <a:gd name="T13" fmla="*/ T12 w 55"/>
                  <a:gd name="T14" fmla="+- 0 -2426 -2551"/>
                  <a:gd name="T15" fmla="*/ -2426 h 125"/>
                  <a:gd name="T16" fmla="+- 0 7581 7559"/>
                  <a:gd name="T17" fmla="*/ T16 w 55"/>
                  <a:gd name="T18" fmla="+- 0 -2445 -2551"/>
                  <a:gd name="T19" fmla="*/ -2445 h 125"/>
                  <a:gd name="T20" fmla="+- 0 7601 7559"/>
                  <a:gd name="T21" fmla="*/ T20 w 55"/>
                  <a:gd name="T22" fmla="+- 0 -2476 -2551"/>
                  <a:gd name="T23" fmla="*/ -2476 h 125"/>
                  <a:gd name="T24" fmla="+- 0 7613 7559"/>
                  <a:gd name="T25" fmla="*/ T24 w 55"/>
                  <a:gd name="T26" fmla="+- 0 -2508 -2551"/>
                  <a:gd name="T27" fmla="*/ -2508 h 125"/>
                  <a:gd name="T28" fmla="+- 0 7610 7559"/>
                  <a:gd name="T29" fmla="*/ T28 w 55"/>
                  <a:gd name="T30" fmla="+- 0 -2533 -2551"/>
                  <a:gd name="T31" fmla="*/ -2533 h 125"/>
                  <a:gd name="T32" fmla="+- 0 7600 7559"/>
                  <a:gd name="T33" fmla="*/ T32 w 55"/>
                  <a:gd name="T34" fmla="+- 0 -2546 -2551"/>
                  <a:gd name="T35" fmla="*/ -2546 h 125"/>
                  <a:gd name="T36" fmla="+- 0 7591 7559"/>
                  <a:gd name="T37" fmla="*/ T36 w 55"/>
                  <a:gd name="T38" fmla="+- 0 -2551 -2551"/>
                  <a:gd name="T39" fmla="*/ -2551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55" h="125">
                    <a:moveTo>
                      <a:pt x="32" y="0"/>
                    </a:moveTo>
                    <a:lnTo>
                      <a:pt x="20" y="5"/>
                    </a:lnTo>
                    <a:lnTo>
                      <a:pt x="0" y="18"/>
                    </a:lnTo>
                    <a:lnTo>
                      <a:pt x="0" y="125"/>
                    </a:lnTo>
                    <a:lnTo>
                      <a:pt x="22" y="106"/>
                    </a:lnTo>
                    <a:lnTo>
                      <a:pt x="42" y="75"/>
                    </a:lnTo>
                    <a:lnTo>
                      <a:pt x="54" y="43"/>
                    </a:lnTo>
                    <a:lnTo>
                      <a:pt x="51" y="18"/>
                    </a:lnTo>
                    <a:lnTo>
                      <a:pt x="41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CD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845">
                <a:extLst>
                  <a:ext uri="{FF2B5EF4-FFF2-40B4-BE49-F238E27FC236}">
                    <a16:creationId xmlns:a16="http://schemas.microsoft.com/office/drawing/2014/main" id="{7E490E06-9719-4EE7-919B-932A41B70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0" y="-2210"/>
                <a:ext cx="69" cy="141"/>
              </a:xfrm>
              <a:custGeom>
                <a:avLst/>
                <a:gdLst>
                  <a:gd name="T0" fmla="+- 0 7182 7120"/>
                  <a:gd name="T1" fmla="*/ T0 w 69"/>
                  <a:gd name="T2" fmla="+- 0 -2210 -2210"/>
                  <a:gd name="T3" fmla="*/ -2210 h 141"/>
                  <a:gd name="T4" fmla="+- 0 7120 7120"/>
                  <a:gd name="T5" fmla="*/ T4 w 69"/>
                  <a:gd name="T6" fmla="+- 0 -2103 -2210"/>
                  <a:gd name="T7" fmla="*/ -2103 h 141"/>
                  <a:gd name="T8" fmla="+- 0 7157 7120"/>
                  <a:gd name="T9" fmla="*/ T8 w 69"/>
                  <a:gd name="T10" fmla="+- 0 -2069 -2210"/>
                  <a:gd name="T11" fmla="*/ -2069 h 141"/>
                  <a:gd name="T12" fmla="+- 0 7165 7120"/>
                  <a:gd name="T13" fmla="*/ T12 w 69"/>
                  <a:gd name="T14" fmla="+- 0 -2117 -2210"/>
                  <a:gd name="T15" fmla="*/ -2117 h 141"/>
                  <a:gd name="T16" fmla="+- 0 7171 7120"/>
                  <a:gd name="T17" fmla="*/ T16 w 69"/>
                  <a:gd name="T18" fmla="+- 0 -2144 -2210"/>
                  <a:gd name="T19" fmla="*/ -2144 h 141"/>
                  <a:gd name="T20" fmla="+- 0 7178 7120"/>
                  <a:gd name="T21" fmla="*/ T20 w 69"/>
                  <a:gd name="T22" fmla="+- 0 -2160 -2210"/>
                  <a:gd name="T23" fmla="*/ -2160 h 141"/>
                  <a:gd name="T24" fmla="+- 0 7188 7120"/>
                  <a:gd name="T25" fmla="*/ T24 w 69"/>
                  <a:gd name="T26" fmla="+- 0 -2174 -2210"/>
                  <a:gd name="T27" fmla="*/ -2174 h 141"/>
                  <a:gd name="T28" fmla="+- 0 7182 7120"/>
                  <a:gd name="T29" fmla="*/ T28 w 69"/>
                  <a:gd name="T30" fmla="+- 0 -2210 -2210"/>
                  <a:gd name="T31" fmla="*/ -2210 h 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69" h="141">
                    <a:moveTo>
                      <a:pt x="62" y="0"/>
                    </a:moveTo>
                    <a:lnTo>
                      <a:pt x="0" y="107"/>
                    </a:lnTo>
                    <a:lnTo>
                      <a:pt x="37" y="141"/>
                    </a:lnTo>
                    <a:lnTo>
                      <a:pt x="45" y="93"/>
                    </a:lnTo>
                    <a:lnTo>
                      <a:pt x="51" y="66"/>
                    </a:lnTo>
                    <a:lnTo>
                      <a:pt x="58" y="50"/>
                    </a:lnTo>
                    <a:lnTo>
                      <a:pt x="68" y="3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844">
                <a:extLst>
                  <a:ext uri="{FF2B5EF4-FFF2-40B4-BE49-F238E27FC236}">
                    <a16:creationId xmlns:a16="http://schemas.microsoft.com/office/drawing/2014/main" id="{ABCD0944-12F4-4B01-B843-BDA856F56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9" y="-2203"/>
                <a:ext cx="64" cy="126"/>
              </a:xfrm>
              <a:custGeom>
                <a:avLst/>
                <a:gdLst>
                  <a:gd name="T0" fmla="+- 0 7287 7279"/>
                  <a:gd name="T1" fmla="*/ T0 w 64"/>
                  <a:gd name="T2" fmla="+- 0 -2203 -2203"/>
                  <a:gd name="T3" fmla="*/ -2203 h 126"/>
                  <a:gd name="T4" fmla="+- 0 7280 7279"/>
                  <a:gd name="T5" fmla="*/ T4 w 64"/>
                  <a:gd name="T6" fmla="+- 0 -2178 -2203"/>
                  <a:gd name="T7" fmla="*/ -2178 h 126"/>
                  <a:gd name="T8" fmla="+- 0 7279 7279"/>
                  <a:gd name="T9" fmla="*/ T8 w 64"/>
                  <a:gd name="T10" fmla="+- 0 -2169 -2203"/>
                  <a:gd name="T11" fmla="*/ -2169 h 126"/>
                  <a:gd name="T12" fmla="+- 0 7283 7279"/>
                  <a:gd name="T13" fmla="*/ T12 w 64"/>
                  <a:gd name="T14" fmla="+- 0 -2157 -2203"/>
                  <a:gd name="T15" fmla="*/ -2157 h 126"/>
                  <a:gd name="T16" fmla="+- 0 7291 7279"/>
                  <a:gd name="T17" fmla="*/ T16 w 64"/>
                  <a:gd name="T18" fmla="+- 0 -2137 -2203"/>
                  <a:gd name="T19" fmla="*/ -2137 h 126"/>
                  <a:gd name="T20" fmla="+- 0 7300 7279"/>
                  <a:gd name="T21" fmla="*/ T20 w 64"/>
                  <a:gd name="T22" fmla="+- 0 -2110 -2203"/>
                  <a:gd name="T23" fmla="*/ -2110 h 126"/>
                  <a:gd name="T24" fmla="+- 0 7305 7279"/>
                  <a:gd name="T25" fmla="*/ T24 w 64"/>
                  <a:gd name="T26" fmla="+- 0 -2077 -2203"/>
                  <a:gd name="T27" fmla="*/ -2077 h 126"/>
                  <a:gd name="T28" fmla="+- 0 7319 7279"/>
                  <a:gd name="T29" fmla="*/ T28 w 64"/>
                  <a:gd name="T30" fmla="+- 0 -2083 -2203"/>
                  <a:gd name="T31" fmla="*/ -2083 h 126"/>
                  <a:gd name="T32" fmla="+- 0 7328 7279"/>
                  <a:gd name="T33" fmla="*/ T32 w 64"/>
                  <a:gd name="T34" fmla="+- 0 -2087 -2203"/>
                  <a:gd name="T35" fmla="*/ -2087 h 126"/>
                  <a:gd name="T36" fmla="+- 0 7335 7279"/>
                  <a:gd name="T37" fmla="*/ T36 w 64"/>
                  <a:gd name="T38" fmla="+- 0 -2092 -2203"/>
                  <a:gd name="T39" fmla="*/ -2092 h 126"/>
                  <a:gd name="T40" fmla="+- 0 7342 7279"/>
                  <a:gd name="T41" fmla="*/ T40 w 64"/>
                  <a:gd name="T42" fmla="+- 0 -2099 -2203"/>
                  <a:gd name="T43" fmla="*/ -2099 h 126"/>
                  <a:gd name="T44" fmla="+- 0 7319 7279"/>
                  <a:gd name="T45" fmla="*/ T44 w 64"/>
                  <a:gd name="T46" fmla="+- 0 -2149 -2203"/>
                  <a:gd name="T47" fmla="*/ -2149 h 126"/>
                  <a:gd name="T48" fmla="+- 0 7305 7279"/>
                  <a:gd name="T49" fmla="*/ T48 w 64"/>
                  <a:gd name="T50" fmla="+- 0 -2176 -2203"/>
                  <a:gd name="T51" fmla="*/ -2176 h 126"/>
                  <a:gd name="T52" fmla="+- 0 7297 7279"/>
                  <a:gd name="T53" fmla="*/ T52 w 64"/>
                  <a:gd name="T54" fmla="+- 0 -2191 -2203"/>
                  <a:gd name="T55" fmla="*/ -2191 h 126"/>
                  <a:gd name="T56" fmla="+- 0 7287 7279"/>
                  <a:gd name="T57" fmla="*/ T56 w 64"/>
                  <a:gd name="T58" fmla="+- 0 -2203 -2203"/>
                  <a:gd name="T59" fmla="*/ -2203 h 1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64" h="126">
                    <a:moveTo>
                      <a:pt x="8" y="0"/>
                    </a:moveTo>
                    <a:lnTo>
                      <a:pt x="1" y="25"/>
                    </a:lnTo>
                    <a:lnTo>
                      <a:pt x="0" y="34"/>
                    </a:lnTo>
                    <a:lnTo>
                      <a:pt x="4" y="46"/>
                    </a:lnTo>
                    <a:lnTo>
                      <a:pt x="12" y="66"/>
                    </a:lnTo>
                    <a:lnTo>
                      <a:pt x="21" y="93"/>
                    </a:lnTo>
                    <a:lnTo>
                      <a:pt x="26" y="126"/>
                    </a:lnTo>
                    <a:lnTo>
                      <a:pt x="40" y="120"/>
                    </a:lnTo>
                    <a:lnTo>
                      <a:pt x="49" y="116"/>
                    </a:lnTo>
                    <a:lnTo>
                      <a:pt x="56" y="111"/>
                    </a:lnTo>
                    <a:lnTo>
                      <a:pt x="63" y="104"/>
                    </a:lnTo>
                    <a:lnTo>
                      <a:pt x="40" y="54"/>
                    </a:lnTo>
                    <a:lnTo>
                      <a:pt x="26" y="27"/>
                    </a:lnTo>
                    <a:lnTo>
                      <a:pt x="18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843">
                <a:extLst>
                  <a:ext uri="{FF2B5EF4-FFF2-40B4-BE49-F238E27FC236}">
                    <a16:creationId xmlns:a16="http://schemas.microsoft.com/office/drawing/2014/main" id="{240C144C-B43B-48DD-8884-F1E336506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6" y="-2250"/>
                <a:ext cx="148" cy="285"/>
              </a:xfrm>
              <a:custGeom>
                <a:avLst/>
                <a:gdLst>
                  <a:gd name="T0" fmla="+- 0 7287 7156"/>
                  <a:gd name="T1" fmla="*/ T0 w 148"/>
                  <a:gd name="T2" fmla="+- 0 -2250 -2250"/>
                  <a:gd name="T3" fmla="*/ -2250 h 285"/>
                  <a:gd name="T4" fmla="+- 0 7182 7156"/>
                  <a:gd name="T5" fmla="*/ T4 w 148"/>
                  <a:gd name="T6" fmla="+- 0 -2247 -2250"/>
                  <a:gd name="T7" fmla="*/ -2247 h 285"/>
                  <a:gd name="T8" fmla="+- 0 7182 7156"/>
                  <a:gd name="T9" fmla="*/ T8 w 148"/>
                  <a:gd name="T10" fmla="+- 0 -2173 -2250"/>
                  <a:gd name="T11" fmla="*/ -2173 h 285"/>
                  <a:gd name="T12" fmla="+- 0 7167 7156"/>
                  <a:gd name="T13" fmla="*/ T12 w 148"/>
                  <a:gd name="T14" fmla="+- 0 -2145 -2250"/>
                  <a:gd name="T15" fmla="*/ -2145 h 285"/>
                  <a:gd name="T16" fmla="+- 0 7159 7156"/>
                  <a:gd name="T17" fmla="*/ T16 w 148"/>
                  <a:gd name="T18" fmla="+- 0 -2124 -2250"/>
                  <a:gd name="T19" fmla="*/ -2124 h 285"/>
                  <a:gd name="T20" fmla="+- 0 7156 7156"/>
                  <a:gd name="T21" fmla="*/ T20 w 148"/>
                  <a:gd name="T22" fmla="+- 0 -2102 -2250"/>
                  <a:gd name="T23" fmla="*/ -2102 h 285"/>
                  <a:gd name="T24" fmla="+- 0 7157 7156"/>
                  <a:gd name="T25" fmla="*/ T24 w 148"/>
                  <a:gd name="T26" fmla="+- 0 -2069 -2250"/>
                  <a:gd name="T27" fmla="*/ -2069 h 285"/>
                  <a:gd name="T28" fmla="+- 0 7164 7156"/>
                  <a:gd name="T29" fmla="*/ T28 w 148"/>
                  <a:gd name="T30" fmla="+- 0 -2030 -2250"/>
                  <a:gd name="T31" fmla="*/ -2030 h 285"/>
                  <a:gd name="T32" fmla="+- 0 7182 7156"/>
                  <a:gd name="T33" fmla="*/ T32 w 148"/>
                  <a:gd name="T34" fmla="+- 0 -1998 -2250"/>
                  <a:gd name="T35" fmla="*/ -1998 h 285"/>
                  <a:gd name="T36" fmla="+- 0 7205 7156"/>
                  <a:gd name="T37" fmla="*/ T36 w 148"/>
                  <a:gd name="T38" fmla="+- 0 -1976 -2250"/>
                  <a:gd name="T39" fmla="*/ -1976 h 285"/>
                  <a:gd name="T40" fmla="+- 0 7230 7156"/>
                  <a:gd name="T41" fmla="*/ T40 w 148"/>
                  <a:gd name="T42" fmla="+- 0 -1965 -2250"/>
                  <a:gd name="T43" fmla="*/ -1965 h 285"/>
                  <a:gd name="T44" fmla="+- 0 7273 7156"/>
                  <a:gd name="T45" fmla="*/ T44 w 148"/>
                  <a:gd name="T46" fmla="+- 0 -1975 -2250"/>
                  <a:gd name="T47" fmla="*/ -1975 h 285"/>
                  <a:gd name="T48" fmla="+- 0 7295 7156"/>
                  <a:gd name="T49" fmla="*/ T48 w 148"/>
                  <a:gd name="T50" fmla="+- 0 -1990 -2250"/>
                  <a:gd name="T51" fmla="*/ -1990 h 285"/>
                  <a:gd name="T52" fmla="+- 0 7303 7156"/>
                  <a:gd name="T53" fmla="*/ T52 w 148"/>
                  <a:gd name="T54" fmla="+- 0 -2021 -2250"/>
                  <a:gd name="T55" fmla="*/ -2021 h 285"/>
                  <a:gd name="T56" fmla="+- 0 7304 7156"/>
                  <a:gd name="T57" fmla="*/ T56 w 148"/>
                  <a:gd name="T58" fmla="+- 0 -2069 -2250"/>
                  <a:gd name="T59" fmla="*/ -2069 h 285"/>
                  <a:gd name="T60" fmla="+- 0 7304 7156"/>
                  <a:gd name="T61" fmla="*/ T60 w 148"/>
                  <a:gd name="T62" fmla="+- 0 -2113 -2250"/>
                  <a:gd name="T63" fmla="*/ -2113 h 285"/>
                  <a:gd name="T64" fmla="+- 0 7302 7156"/>
                  <a:gd name="T65" fmla="*/ T64 w 148"/>
                  <a:gd name="T66" fmla="+- 0 -2135 -2250"/>
                  <a:gd name="T67" fmla="*/ -2135 h 285"/>
                  <a:gd name="T68" fmla="+- 0 7296 7156"/>
                  <a:gd name="T69" fmla="*/ T68 w 148"/>
                  <a:gd name="T70" fmla="+- 0 -2152 -2250"/>
                  <a:gd name="T71" fmla="*/ -2152 h 285"/>
                  <a:gd name="T72" fmla="+- 0 7283 7156"/>
                  <a:gd name="T73" fmla="*/ T72 w 148"/>
                  <a:gd name="T74" fmla="+- 0 -2173 -2250"/>
                  <a:gd name="T75" fmla="*/ -2173 h 285"/>
                  <a:gd name="T76" fmla="+- 0 7287 7156"/>
                  <a:gd name="T77" fmla="*/ T76 w 148"/>
                  <a:gd name="T78" fmla="+- 0 -2203 -2250"/>
                  <a:gd name="T79" fmla="*/ -2203 h 285"/>
                  <a:gd name="T80" fmla="+- 0 7287 7156"/>
                  <a:gd name="T81" fmla="*/ T80 w 148"/>
                  <a:gd name="T82" fmla="+- 0 -2250 -2250"/>
                  <a:gd name="T83" fmla="*/ -2250 h 2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48" h="285">
                    <a:moveTo>
                      <a:pt x="131" y="0"/>
                    </a:moveTo>
                    <a:lnTo>
                      <a:pt x="26" y="3"/>
                    </a:lnTo>
                    <a:lnTo>
                      <a:pt x="26" y="77"/>
                    </a:lnTo>
                    <a:lnTo>
                      <a:pt x="11" y="105"/>
                    </a:lnTo>
                    <a:lnTo>
                      <a:pt x="3" y="126"/>
                    </a:lnTo>
                    <a:lnTo>
                      <a:pt x="0" y="148"/>
                    </a:lnTo>
                    <a:lnTo>
                      <a:pt x="1" y="181"/>
                    </a:lnTo>
                    <a:lnTo>
                      <a:pt x="8" y="220"/>
                    </a:lnTo>
                    <a:lnTo>
                      <a:pt x="26" y="252"/>
                    </a:lnTo>
                    <a:lnTo>
                      <a:pt x="49" y="274"/>
                    </a:lnTo>
                    <a:lnTo>
                      <a:pt x="74" y="285"/>
                    </a:lnTo>
                    <a:lnTo>
                      <a:pt x="117" y="275"/>
                    </a:lnTo>
                    <a:lnTo>
                      <a:pt x="139" y="260"/>
                    </a:lnTo>
                    <a:lnTo>
                      <a:pt x="147" y="229"/>
                    </a:lnTo>
                    <a:lnTo>
                      <a:pt x="148" y="181"/>
                    </a:lnTo>
                    <a:lnTo>
                      <a:pt x="148" y="137"/>
                    </a:lnTo>
                    <a:lnTo>
                      <a:pt x="146" y="115"/>
                    </a:lnTo>
                    <a:lnTo>
                      <a:pt x="140" y="98"/>
                    </a:lnTo>
                    <a:lnTo>
                      <a:pt x="127" y="77"/>
                    </a:lnTo>
                    <a:lnTo>
                      <a:pt x="131" y="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DD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" name="Picture 842">
                <a:extLst>
                  <a:ext uri="{FF2B5EF4-FFF2-40B4-BE49-F238E27FC236}">
                    <a16:creationId xmlns:a16="http://schemas.microsoft.com/office/drawing/2014/main" id="{CD929081-9353-4D49-A98D-4E6EB89478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1" y="-2297"/>
                <a:ext cx="178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841">
                <a:extLst>
                  <a:ext uri="{FF2B5EF4-FFF2-40B4-BE49-F238E27FC236}">
                    <a16:creationId xmlns:a16="http://schemas.microsoft.com/office/drawing/2014/main" id="{A89FDAF0-E965-41DF-9CB1-4C440119C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5" y="-1391"/>
                <a:ext cx="130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Freeform 840">
                <a:extLst>
                  <a:ext uri="{FF2B5EF4-FFF2-40B4-BE49-F238E27FC236}">
                    <a16:creationId xmlns:a16="http://schemas.microsoft.com/office/drawing/2014/main" id="{7684F67B-7522-4874-869F-19C210F92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1" y="-240"/>
                <a:ext cx="857" cy="171"/>
              </a:xfrm>
              <a:custGeom>
                <a:avLst/>
                <a:gdLst>
                  <a:gd name="T0" fmla="+- 0 7239 6811"/>
                  <a:gd name="T1" fmla="*/ T0 w 857"/>
                  <a:gd name="T2" fmla="+- 0 -240 -240"/>
                  <a:gd name="T3" fmla="*/ -240 h 171"/>
                  <a:gd name="T4" fmla="+- 0 7125 6811"/>
                  <a:gd name="T5" fmla="*/ T4 w 857"/>
                  <a:gd name="T6" fmla="+- 0 -237 -240"/>
                  <a:gd name="T7" fmla="*/ -237 h 171"/>
                  <a:gd name="T8" fmla="+- 0 7023 6811"/>
                  <a:gd name="T9" fmla="*/ T8 w 857"/>
                  <a:gd name="T10" fmla="+- 0 -228 -240"/>
                  <a:gd name="T11" fmla="*/ -228 h 171"/>
                  <a:gd name="T12" fmla="+- 0 6936 6811"/>
                  <a:gd name="T13" fmla="*/ T12 w 857"/>
                  <a:gd name="T14" fmla="+- 0 -215 -240"/>
                  <a:gd name="T15" fmla="*/ -215 h 171"/>
                  <a:gd name="T16" fmla="+- 0 6869 6811"/>
                  <a:gd name="T17" fmla="*/ T16 w 857"/>
                  <a:gd name="T18" fmla="+- 0 -198 -240"/>
                  <a:gd name="T19" fmla="*/ -198 h 171"/>
                  <a:gd name="T20" fmla="+- 0 6811 6811"/>
                  <a:gd name="T21" fmla="*/ T20 w 857"/>
                  <a:gd name="T22" fmla="+- 0 -155 -240"/>
                  <a:gd name="T23" fmla="*/ -155 h 171"/>
                  <a:gd name="T24" fmla="+- 0 6826 6811"/>
                  <a:gd name="T25" fmla="*/ T24 w 857"/>
                  <a:gd name="T26" fmla="+- 0 -132 -240"/>
                  <a:gd name="T27" fmla="*/ -132 h 171"/>
                  <a:gd name="T28" fmla="+- 0 6936 6811"/>
                  <a:gd name="T29" fmla="*/ T28 w 857"/>
                  <a:gd name="T30" fmla="+- 0 -94 -240"/>
                  <a:gd name="T31" fmla="*/ -94 h 171"/>
                  <a:gd name="T32" fmla="+- 0 7023 6811"/>
                  <a:gd name="T33" fmla="*/ T32 w 857"/>
                  <a:gd name="T34" fmla="+- 0 -81 -240"/>
                  <a:gd name="T35" fmla="*/ -81 h 171"/>
                  <a:gd name="T36" fmla="+- 0 7125 6811"/>
                  <a:gd name="T37" fmla="*/ T36 w 857"/>
                  <a:gd name="T38" fmla="+- 0 -73 -240"/>
                  <a:gd name="T39" fmla="*/ -73 h 171"/>
                  <a:gd name="T40" fmla="+- 0 7239 6811"/>
                  <a:gd name="T41" fmla="*/ T40 w 857"/>
                  <a:gd name="T42" fmla="+- 0 -69 -240"/>
                  <a:gd name="T43" fmla="*/ -69 h 171"/>
                  <a:gd name="T44" fmla="+- 0 7353 6811"/>
                  <a:gd name="T45" fmla="*/ T44 w 857"/>
                  <a:gd name="T46" fmla="+- 0 -73 -240"/>
                  <a:gd name="T47" fmla="*/ -73 h 171"/>
                  <a:gd name="T48" fmla="+- 0 7455 6811"/>
                  <a:gd name="T49" fmla="*/ T48 w 857"/>
                  <a:gd name="T50" fmla="+- 0 -81 -240"/>
                  <a:gd name="T51" fmla="*/ -81 h 171"/>
                  <a:gd name="T52" fmla="+- 0 7542 6811"/>
                  <a:gd name="T53" fmla="*/ T52 w 857"/>
                  <a:gd name="T54" fmla="+- 0 -94 -240"/>
                  <a:gd name="T55" fmla="*/ -94 h 171"/>
                  <a:gd name="T56" fmla="+- 0 7609 6811"/>
                  <a:gd name="T57" fmla="*/ T56 w 857"/>
                  <a:gd name="T58" fmla="+- 0 -112 -240"/>
                  <a:gd name="T59" fmla="*/ -112 h 171"/>
                  <a:gd name="T60" fmla="+- 0 7667 6811"/>
                  <a:gd name="T61" fmla="*/ T60 w 857"/>
                  <a:gd name="T62" fmla="+- 0 -155 -240"/>
                  <a:gd name="T63" fmla="*/ -155 h 171"/>
                  <a:gd name="T64" fmla="+- 0 7652 6811"/>
                  <a:gd name="T65" fmla="*/ T64 w 857"/>
                  <a:gd name="T66" fmla="+- 0 -177 -240"/>
                  <a:gd name="T67" fmla="*/ -177 h 171"/>
                  <a:gd name="T68" fmla="+- 0 7542 6811"/>
                  <a:gd name="T69" fmla="*/ T68 w 857"/>
                  <a:gd name="T70" fmla="+- 0 -215 -240"/>
                  <a:gd name="T71" fmla="*/ -215 h 171"/>
                  <a:gd name="T72" fmla="+- 0 7455 6811"/>
                  <a:gd name="T73" fmla="*/ T72 w 857"/>
                  <a:gd name="T74" fmla="+- 0 -228 -240"/>
                  <a:gd name="T75" fmla="*/ -228 h 171"/>
                  <a:gd name="T76" fmla="+- 0 7353 6811"/>
                  <a:gd name="T77" fmla="*/ T76 w 857"/>
                  <a:gd name="T78" fmla="+- 0 -237 -240"/>
                  <a:gd name="T79" fmla="*/ -237 h 171"/>
                  <a:gd name="T80" fmla="+- 0 7239 6811"/>
                  <a:gd name="T81" fmla="*/ T80 w 857"/>
                  <a:gd name="T82" fmla="+- 0 -240 -240"/>
                  <a:gd name="T83" fmla="*/ -240 h 1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857" h="171">
                    <a:moveTo>
                      <a:pt x="428" y="0"/>
                    </a:moveTo>
                    <a:lnTo>
                      <a:pt x="314" y="3"/>
                    </a:lnTo>
                    <a:lnTo>
                      <a:pt x="212" y="12"/>
                    </a:lnTo>
                    <a:lnTo>
                      <a:pt x="125" y="25"/>
                    </a:lnTo>
                    <a:lnTo>
                      <a:pt x="58" y="42"/>
                    </a:lnTo>
                    <a:lnTo>
                      <a:pt x="0" y="85"/>
                    </a:lnTo>
                    <a:lnTo>
                      <a:pt x="15" y="108"/>
                    </a:lnTo>
                    <a:lnTo>
                      <a:pt x="125" y="146"/>
                    </a:lnTo>
                    <a:lnTo>
                      <a:pt x="212" y="159"/>
                    </a:lnTo>
                    <a:lnTo>
                      <a:pt x="314" y="167"/>
                    </a:lnTo>
                    <a:lnTo>
                      <a:pt x="428" y="171"/>
                    </a:lnTo>
                    <a:lnTo>
                      <a:pt x="542" y="167"/>
                    </a:lnTo>
                    <a:lnTo>
                      <a:pt x="644" y="159"/>
                    </a:lnTo>
                    <a:lnTo>
                      <a:pt x="731" y="146"/>
                    </a:lnTo>
                    <a:lnTo>
                      <a:pt x="798" y="128"/>
                    </a:lnTo>
                    <a:lnTo>
                      <a:pt x="856" y="85"/>
                    </a:lnTo>
                    <a:lnTo>
                      <a:pt x="841" y="63"/>
                    </a:lnTo>
                    <a:lnTo>
                      <a:pt x="731" y="25"/>
                    </a:lnTo>
                    <a:lnTo>
                      <a:pt x="644" y="12"/>
                    </a:lnTo>
                    <a:lnTo>
                      <a:pt x="542" y="3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00A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6" name="Picture 839">
                <a:extLst>
                  <a:ext uri="{FF2B5EF4-FFF2-40B4-BE49-F238E27FC236}">
                    <a16:creationId xmlns:a16="http://schemas.microsoft.com/office/drawing/2014/main" id="{38C11BF9-258D-4A93-91B4-614C1F83F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9" y="-247"/>
                <a:ext cx="170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AutoShape 838">
                <a:extLst>
                  <a:ext uri="{FF2B5EF4-FFF2-40B4-BE49-F238E27FC236}">
                    <a16:creationId xmlns:a16="http://schemas.microsoft.com/office/drawing/2014/main" id="{A0A2612A-E037-4B4B-ACC4-1381A2328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5" y="-1580"/>
                <a:ext cx="440" cy="1339"/>
              </a:xfrm>
              <a:custGeom>
                <a:avLst/>
                <a:gdLst>
                  <a:gd name="T0" fmla="+- 0 7045 7015"/>
                  <a:gd name="T1" fmla="*/ T0 w 440"/>
                  <a:gd name="T2" fmla="+- 0 -1492 -1580"/>
                  <a:gd name="T3" fmla="*/ -1492 h 1339"/>
                  <a:gd name="T4" fmla="+- 0 7015 7015"/>
                  <a:gd name="T5" fmla="*/ T4 w 440"/>
                  <a:gd name="T6" fmla="+- 0 -1363 -1580"/>
                  <a:gd name="T7" fmla="*/ -1363 h 1339"/>
                  <a:gd name="T8" fmla="+- 0 7032 7015"/>
                  <a:gd name="T9" fmla="*/ T8 w 440"/>
                  <a:gd name="T10" fmla="+- 0 -1156 -1580"/>
                  <a:gd name="T11" fmla="*/ -1156 h 1339"/>
                  <a:gd name="T12" fmla="+- 0 7052 7015"/>
                  <a:gd name="T13" fmla="*/ T12 w 440"/>
                  <a:gd name="T14" fmla="+- 0 -1018 -1580"/>
                  <a:gd name="T15" fmla="*/ -1018 h 1339"/>
                  <a:gd name="T16" fmla="+- 0 7061 7015"/>
                  <a:gd name="T17" fmla="*/ T16 w 440"/>
                  <a:gd name="T18" fmla="+- 0 -860 -1580"/>
                  <a:gd name="T19" fmla="*/ -860 h 1339"/>
                  <a:gd name="T20" fmla="+- 0 7065 7015"/>
                  <a:gd name="T21" fmla="*/ T20 w 440"/>
                  <a:gd name="T22" fmla="+- 0 -620 -1580"/>
                  <a:gd name="T23" fmla="*/ -620 h 1339"/>
                  <a:gd name="T24" fmla="+- 0 7103 7015"/>
                  <a:gd name="T25" fmla="*/ T24 w 440"/>
                  <a:gd name="T26" fmla="+- 0 -246 -1580"/>
                  <a:gd name="T27" fmla="*/ -246 h 1339"/>
                  <a:gd name="T28" fmla="+- 0 7140 7015"/>
                  <a:gd name="T29" fmla="*/ T28 w 440"/>
                  <a:gd name="T30" fmla="+- 0 -246 -1580"/>
                  <a:gd name="T31" fmla="*/ -246 h 1339"/>
                  <a:gd name="T32" fmla="+- 0 7177 7015"/>
                  <a:gd name="T33" fmla="*/ T32 w 440"/>
                  <a:gd name="T34" fmla="+- 0 -625 -1580"/>
                  <a:gd name="T35" fmla="*/ -625 h 1339"/>
                  <a:gd name="T36" fmla="+- 0 7185 7015"/>
                  <a:gd name="T37" fmla="*/ T36 w 440"/>
                  <a:gd name="T38" fmla="+- 0 -760 -1580"/>
                  <a:gd name="T39" fmla="*/ -760 h 1339"/>
                  <a:gd name="T40" fmla="+- 0 7199 7015"/>
                  <a:gd name="T41" fmla="*/ T40 w 440"/>
                  <a:gd name="T42" fmla="+- 0 -995 -1580"/>
                  <a:gd name="T43" fmla="*/ -995 h 1339"/>
                  <a:gd name="T44" fmla="+- 0 7207 7015"/>
                  <a:gd name="T45" fmla="*/ T44 w 440"/>
                  <a:gd name="T46" fmla="+- 0 -1161 -1580"/>
                  <a:gd name="T47" fmla="*/ -1161 h 1339"/>
                  <a:gd name="T48" fmla="+- 0 7210 7015"/>
                  <a:gd name="T49" fmla="*/ T48 w 440"/>
                  <a:gd name="T50" fmla="+- 0 -1298 -1580"/>
                  <a:gd name="T51" fmla="*/ -1298 h 1339"/>
                  <a:gd name="T52" fmla="+- 0 7222 7015"/>
                  <a:gd name="T53" fmla="*/ T52 w 440"/>
                  <a:gd name="T54" fmla="+- 0 -1344 -1580"/>
                  <a:gd name="T55" fmla="*/ -1344 h 1339"/>
                  <a:gd name="T56" fmla="+- 0 7451 7015"/>
                  <a:gd name="T57" fmla="*/ T56 w 440"/>
                  <a:gd name="T58" fmla="+- 0 -1348 -1580"/>
                  <a:gd name="T59" fmla="*/ -1348 h 1339"/>
                  <a:gd name="T60" fmla="+- 0 7425 7015"/>
                  <a:gd name="T61" fmla="*/ T60 w 440"/>
                  <a:gd name="T62" fmla="+- 0 -1462 -1580"/>
                  <a:gd name="T63" fmla="*/ -1462 h 1339"/>
                  <a:gd name="T64" fmla="+- 0 7374 7015"/>
                  <a:gd name="T65" fmla="*/ T64 w 440"/>
                  <a:gd name="T66" fmla="+- 0 -1576 -1580"/>
                  <a:gd name="T67" fmla="*/ -1576 h 1339"/>
                  <a:gd name="T68" fmla="+- 0 7451 7015"/>
                  <a:gd name="T69" fmla="*/ T68 w 440"/>
                  <a:gd name="T70" fmla="+- 0 -1348 -1580"/>
                  <a:gd name="T71" fmla="*/ -1348 h 1339"/>
                  <a:gd name="T72" fmla="+- 0 7248 7015"/>
                  <a:gd name="T73" fmla="*/ T72 w 440"/>
                  <a:gd name="T74" fmla="+- 0 -1339 -1580"/>
                  <a:gd name="T75" fmla="*/ -1339 h 1339"/>
                  <a:gd name="T76" fmla="+- 0 7251 7015"/>
                  <a:gd name="T77" fmla="*/ T76 w 440"/>
                  <a:gd name="T78" fmla="+- 0 -1321 -1580"/>
                  <a:gd name="T79" fmla="*/ -1321 h 1339"/>
                  <a:gd name="T80" fmla="+- 0 7253 7015"/>
                  <a:gd name="T81" fmla="*/ T80 w 440"/>
                  <a:gd name="T82" fmla="+- 0 -1265 -1580"/>
                  <a:gd name="T83" fmla="*/ -1265 h 1339"/>
                  <a:gd name="T84" fmla="+- 0 7261 7015"/>
                  <a:gd name="T85" fmla="*/ T84 w 440"/>
                  <a:gd name="T86" fmla="+- 0 -1064 -1580"/>
                  <a:gd name="T87" fmla="*/ -1064 h 1339"/>
                  <a:gd name="T88" fmla="+- 0 7266 7015"/>
                  <a:gd name="T89" fmla="*/ T88 w 440"/>
                  <a:gd name="T90" fmla="+- 0 -938 -1580"/>
                  <a:gd name="T91" fmla="*/ -938 h 1339"/>
                  <a:gd name="T92" fmla="+- 0 7273 7015"/>
                  <a:gd name="T93" fmla="*/ T92 w 440"/>
                  <a:gd name="T94" fmla="+- 0 -766 -1580"/>
                  <a:gd name="T95" fmla="*/ -766 h 1339"/>
                  <a:gd name="T96" fmla="+- 0 7282 7015"/>
                  <a:gd name="T97" fmla="*/ T96 w 440"/>
                  <a:gd name="T98" fmla="+- 0 -535 -1580"/>
                  <a:gd name="T99" fmla="*/ -535 h 1339"/>
                  <a:gd name="T100" fmla="+- 0 7294 7015"/>
                  <a:gd name="T101" fmla="*/ T100 w 440"/>
                  <a:gd name="T102" fmla="+- 0 -255 -1580"/>
                  <a:gd name="T103" fmla="*/ -255 h 1339"/>
                  <a:gd name="T104" fmla="+- 0 7342 7015"/>
                  <a:gd name="T105" fmla="*/ T104 w 440"/>
                  <a:gd name="T106" fmla="+- 0 -250 -1580"/>
                  <a:gd name="T107" fmla="*/ -250 h 1339"/>
                  <a:gd name="T108" fmla="+- 0 7380 7015"/>
                  <a:gd name="T109" fmla="*/ T108 w 440"/>
                  <a:gd name="T110" fmla="+- 0 -255 -1580"/>
                  <a:gd name="T111" fmla="*/ -255 h 1339"/>
                  <a:gd name="T112" fmla="+- 0 7383 7015"/>
                  <a:gd name="T113" fmla="*/ T112 w 440"/>
                  <a:gd name="T114" fmla="+- 0 -459 -1580"/>
                  <a:gd name="T115" fmla="*/ -459 h 1339"/>
                  <a:gd name="T116" fmla="+- 0 7385 7015"/>
                  <a:gd name="T117" fmla="*/ T116 w 440"/>
                  <a:gd name="T118" fmla="+- 0 -544 -1580"/>
                  <a:gd name="T119" fmla="*/ -544 h 1339"/>
                  <a:gd name="T120" fmla="+- 0 7390 7015"/>
                  <a:gd name="T121" fmla="*/ T120 w 440"/>
                  <a:gd name="T122" fmla="+- 0 -727 -1580"/>
                  <a:gd name="T123" fmla="*/ -727 h 1339"/>
                  <a:gd name="T124" fmla="+- 0 7393 7015"/>
                  <a:gd name="T125" fmla="*/ T124 w 440"/>
                  <a:gd name="T126" fmla="+- 0 -896 -1580"/>
                  <a:gd name="T127" fmla="*/ -896 h 1339"/>
                  <a:gd name="T128" fmla="+- 0 7397 7015"/>
                  <a:gd name="T129" fmla="*/ T128 w 440"/>
                  <a:gd name="T130" fmla="+- 0 -974 -1580"/>
                  <a:gd name="T131" fmla="*/ -974 h 1339"/>
                  <a:gd name="T132" fmla="+- 0 7415 7015"/>
                  <a:gd name="T133" fmla="*/ T132 w 440"/>
                  <a:gd name="T134" fmla="+- 0 -1068 -1580"/>
                  <a:gd name="T135" fmla="*/ -1068 h 1339"/>
                  <a:gd name="T136" fmla="+- 0 7441 7015"/>
                  <a:gd name="T137" fmla="*/ T136 w 440"/>
                  <a:gd name="T138" fmla="+- 0 -1184 -1580"/>
                  <a:gd name="T139" fmla="*/ -1184 h 1339"/>
                  <a:gd name="T140" fmla="+- 0 7455 7015"/>
                  <a:gd name="T141" fmla="*/ T140 w 440"/>
                  <a:gd name="T142" fmla="+- 0 -1314 -1580"/>
                  <a:gd name="T143" fmla="*/ -1314 h 13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</a:cxnLst>
                <a:rect l="0" t="0" r="r" b="b"/>
                <a:pathLst>
                  <a:path w="440" h="1339">
                    <a:moveTo>
                      <a:pt x="81" y="0"/>
                    </a:moveTo>
                    <a:lnTo>
                      <a:pt x="30" y="88"/>
                    </a:lnTo>
                    <a:lnTo>
                      <a:pt x="5" y="150"/>
                    </a:lnTo>
                    <a:lnTo>
                      <a:pt x="0" y="217"/>
                    </a:lnTo>
                    <a:lnTo>
                      <a:pt x="6" y="317"/>
                    </a:lnTo>
                    <a:lnTo>
                      <a:pt x="17" y="424"/>
                    </a:lnTo>
                    <a:lnTo>
                      <a:pt x="28" y="501"/>
                    </a:lnTo>
                    <a:lnTo>
                      <a:pt x="37" y="562"/>
                    </a:lnTo>
                    <a:lnTo>
                      <a:pt x="43" y="623"/>
                    </a:lnTo>
                    <a:lnTo>
                      <a:pt x="46" y="720"/>
                    </a:lnTo>
                    <a:lnTo>
                      <a:pt x="48" y="846"/>
                    </a:lnTo>
                    <a:lnTo>
                      <a:pt x="50" y="960"/>
                    </a:lnTo>
                    <a:lnTo>
                      <a:pt x="55" y="1322"/>
                    </a:lnTo>
                    <a:lnTo>
                      <a:pt x="88" y="1334"/>
                    </a:lnTo>
                    <a:lnTo>
                      <a:pt x="109" y="1338"/>
                    </a:lnTo>
                    <a:lnTo>
                      <a:pt x="125" y="1334"/>
                    </a:lnTo>
                    <a:lnTo>
                      <a:pt x="146" y="1322"/>
                    </a:lnTo>
                    <a:lnTo>
                      <a:pt x="162" y="955"/>
                    </a:lnTo>
                    <a:lnTo>
                      <a:pt x="165" y="899"/>
                    </a:lnTo>
                    <a:lnTo>
                      <a:pt x="170" y="820"/>
                    </a:lnTo>
                    <a:lnTo>
                      <a:pt x="180" y="647"/>
                    </a:lnTo>
                    <a:lnTo>
                      <a:pt x="184" y="585"/>
                    </a:lnTo>
                    <a:lnTo>
                      <a:pt x="188" y="508"/>
                    </a:lnTo>
                    <a:lnTo>
                      <a:pt x="192" y="419"/>
                    </a:lnTo>
                    <a:lnTo>
                      <a:pt x="195" y="338"/>
                    </a:lnTo>
                    <a:lnTo>
                      <a:pt x="195" y="282"/>
                    </a:lnTo>
                    <a:lnTo>
                      <a:pt x="198" y="252"/>
                    </a:lnTo>
                    <a:lnTo>
                      <a:pt x="207" y="236"/>
                    </a:lnTo>
                    <a:lnTo>
                      <a:pt x="220" y="232"/>
                    </a:lnTo>
                    <a:lnTo>
                      <a:pt x="436" y="232"/>
                    </a:lnTo>
                    <a:lnTo>
                      <a:pt x="431" y="194"/>
                    </a:lnTo>
                    <a:lnTo>
                      <a:pt x="410" y="118"/>
                    </a:lnTo>
                    <a:lnTo>
                      <a:pt x="383" y="51"/>
                    </a:lnTo>
                    <a:lnTo>
                      <a:pt x="359" y="4"/>
                    </a:lnTo>
                    <a:lnTo>
                      <a:pt x="81" y="0"/>
                    </a:lnTo>
                    <a:close/>
                    <a:moveTo>
                      <a:pt x="436" y="232"/>
                    </a:moveTo>
                    <a:lnTo>
                      <a:pt x="220" y="232"/>
                    </a:lnTo>
                    <a:lnTo>
                      <a:pt x="233" y="241"/>
                    </a:lnTo>
                    <a:lnTo>
                      <a:pt x="235" y="249"/>
                    </a:lnTo>
                    <a:lnTo>
                      <a:pt x="236" y="259"/>
                    </a:lnTo>
                    <a:lnTo>
                      <a:pt x="237" y="279"/>
                    </a:lnTo>
                    <a:lnTo>
                      <a:pt x="238" y="315"/>
                    </a:lnTo>
                    <a:lnTo>
                      <a:pt x="240" y="371"/>
                    </a:lnTo>
                    <a:lnTo>
                      <a:pt x="246" y="516"/>
                    </a:lnTo>
                    <a:lnTo>
                      <a:pt x="249" y="585"/>
                    </a:lnTo>
                    <a:lnTo>
                      <a:pt x="251" y="642"/>
                    </a:lnTo>
                    <a:lnTo>
                      <a:pt x="254" y="724"/>
                    </a:lnTo>
                    <a:lnTo>
                      <a:pt x="258" y="814"/>
                    </a:lnTo>
                    <a:lnTo>
                      <a:pt x="262" y="899"/>
                    </a:lnTo>
                    <a:lnTo>
                      <a:pt x="267" y="1045"/>
                    </a:lnTo>
                    <a:lnTo>
                      <a:pt x="272" y="1168"/>
                    </a:lnTo>
                    <a:lnTo>
                      <a:pt x="279" y="1325"/>
                    </a:lnTo>
                    <a:lnTo>
                      <a:pt x="308" y="1329"/>
                    </a:lnTo>
                    <a:lnTo>
                      <a:pt x="327" y="1330"/>
                    </a:lnTo>
                    <a:lnTo>
                      <a:pt x="343" y="1329"/>
                    </a:lnTo>
                    <a:lnTo>
                      <a:pt x="365" y="1325"/>
                    </a:lnTo>
                    <a:lnTo>
                      <a:pt x="366" y="1194"/>
                    </a:lnTo>
                    <a:lnTo>
                      <a:pt x="368" y="1121"/>
                    </a:lnTo>
                    <a:lnTo>
                      <a:pt x="369" y="1077"/>
                    </a:lnTo>
                    <a:lnTo>
                      <a:pt x="370" y="1036"/>
                    </a:lnTo>
                    <a:lnTo>
                      <a:pt x="372" y="960"/>
                    </a:lnTo>
                    <a:lnTo>
                      <a:pt x="375" y="853"/>
                    </a:lnTo>
                    <a:lnTo>
                      <a:pt x="377" y="750"/>
                    </a:lnTo>
                    <a:lnTo>
                      <a:pt x="378" y="684"/>
                    </a:lnTo>
                    <a:lnTo>
                      <a:pt x="379" y="647"/>
                    </a:lnTo>
                    <a:lnTo>
                      <a:pt x="382" y="606"/>
                    </a:lnTo>
                    <a:lnTo>
                      <a:pt x="389" y="561"/>
                    </a:lnTo>
                    <a:lnTo>
                      <a:pt x="400" y="512"/>
                    </a:lnTo>
                    <a:lnTo>
                      <a:pt x="413" y="457"/>
                    </a:lnTo>
                    <a:lnTo>
                      <a:pt x="426" y="396"/>
                    </a:lnTo>
                    <a:lnTo>
                      <a:pt x="436" y="332"/>
                    </a:lnTo>
                    <a:lnTo>
                      <a:pt x="440" y="266"/>
                    </a:lnTo>
                    <a:lnTo>
                      <a:pt x="436" y="232"/>
                    </a:lnTo>
                    <a:close/>
                  </a:path>
                </a:pathLst>
              </a:custGeom>
              <a:solidFill>
                <a:srgbClr val="85C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8" name="Picture 837">
                <a:extLst>
                  <a:ext uri="{FF2B5EF4-FFF2-40B4-BE49-F238E27FC236}">
                    <a16:creationId xmlns:a16="http://schemas.microsoft.com/office/drawing/2014/main" id="{9F7CB2A1-4792-428E-84F6-11667544B2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3" y="-253"/>
                <a:ext cx="1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Freeform 836">
                <a:extLst>
                  <a:ext uri="{FF2B5EF4-FFF2-40B4-BE49-F238E27FC236}">
                    <a16:creationId xmlns:a16="http://schemas.microsoft.com/office/drawing/2014/main" id="{4C460BDF-C700-4EA6-9346-1C533C868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4" y="-253"/>
                <a:ext cx="117" cy="99"/>
              </a:xfrm>
              <a:custGeom>
                <a:avLst/>
                <a:gdLst>
                  <a:gd name="T0" fmla="+- 0 7358 7304"/>
                  <a:gd name="T1" fmla="*/ T0 w 117"/>
                  <a:gd name="T2" fmla="+- 0 -253 -253"/>
                  <a:gd name="T3" fmla="*/ -253 h 99"/>
                  <a:gd name="T4" fmla="+- 0 7304 7304"/>
                  <a:gd name="T5" fmla="*/ T4 w 117"/>
                  <a:gd name="T6" fmla="+- 0 -252 -253"/>
                  <a:gd name="T7" fmla="*/ -252 h 99"/>
                  <a:gd name="T8" fmla="+- 0 7305 7304"/>
                  <a:gd name="T9" fmla="*/ T8 w 117"/>
                  <a:gd name="T10" fmla="+- 0 -236 -253"/>
                  <a:gd name="T11" fmla="*/ -236 h 99"/>
                  <a:gd name="T12" fmla="+- 0 7312 7304"/>
                  <a:gd name="T13" fmla="*/ T12 w 117"/>
                  <a:gd name="T14" fmla="+- 0 -215 -253"/>
                  <a:gd name="T15" fmla="*/ -215 h 99"/>
                  <a:gd name="T16" fmla="+- 0 7369 7304"/>
                  <a:gd name="T17" fmla="*/ T16 w 117"/>
                  <a:gd name="T18" fmla="+- 0 -162 -253"/>
                  <a:gd name="T19" fmla="*/ -162 h 99"/>
                  <a:gd name="T20" fmla="+- 0 7404 7304"/>
                  <a:gd name="T21" fmla="*/ T20 w 117"/>
                  <a:gd name="T22" fmla="+- 0 -154 -253"/>
                  <a:gd name="T23" fmla="*/ -154 h 99"/>
                  <a:gd name="T24" fmla="+- 0 7412 7304"/>
                  <a:gd name="T25" fmla="*/ T24 w 117"/>
                  <a:gd name="T26" fmla="+- 0 -157 -253"/>
                  <a:gd name="T27" fmla="*/ -157 h 99"/>
                  <a:gd name="T28" fmla="+- 0 7416 7304"/>
                  <a:gd name="T29" fmla="*/ T28 w 117"/>
                  <a:gd name="T30" fmla="+- 0 -165 -253"/>
                  <a:gd name="T31" fmla="*/ -165 h 99"/>
                  <a:gd name="T32" fmla="+- 0 7420 7304"/>
                  <a:gd name="T33" fmla="*/ T32 w 117"/>
                  <a:gd name="T34" fmla="+- 0 -182 -253"/>
                  <a:gd name="T35" fmla="*/ -182 h 99"/>
                  <a:gd name="T36" fmla="+- 0 7407 7304"/>
                  <a:gd name="T37" fmla="*/ T36 w 117"/>
                  <a:gd name="T38" fmla="+- 0 -189 -253"/>
                  <a:gd name="T39" fmla="*/ -189 h 99"/>
                  <a:gd name="T40" fmla="+- 0 7397 7304"/>
                  <a:gd name="T41" fmla="*/ T40 w 117"/>
                  <a:gd name="T42" fmla="+- 0 -199 -253"/>
                  <a:gd name="T43" fmla="*/ -199 h 99"/>
                  <a:gd name="T44" fmla="+- 0 7382 7304"/>
                  <a:gd name="T45" fmla="*/ T44 w 117"/>
                  <a:gd name="T46" fmla="+- 0 -218 -253"/>
                  <a:gd name="T47" fmla="*/ -218 h 99"/>
                  <a:gd name="T48" fmla="+- 0 7358 7304"/>
                  <a:gd name="T49" fmla="*/ T48 w 117"/>
                  <a:gd name="T50" fmla="+- 0 -253 -253"/>
                  <a:gd name="T51" fmla="*/ -253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17" h="99">
                    <a:moveTo>
                      <a:pt x="54" y="0"/>
                    </a:moveTo>
                    <a:lnTo>
                      <a:pt x="0" y="1"/>
                    </a:lnTo>
                    <a:lnTo>
                      <a:pt x="1" y="17"/>
                    </a:lnTo>
                    <a:lnTo>
                      <a:pt x="8" y="38"/>
                    </a:lnTo>
                    <a:lnTo>
                      <a:pt x="65" y="91"/>
                    </a:lnTo>
                    <a:lnTo>
                      <a:pt x="100" y="99"/>
                    </a:lnTo>
                    <a:lnTo>
                      <a:pt x="108" y="96"/>
                    </a:lnTo>
                    <a:lnTo>
                      <a:pt x="112" y="88"/>
                    </a:lnTo>
                    <a:lnTo>
                      <a:pt x="116" y="71"/>
                    </a:lnTo>
                    <a:lnTo>
                      <a:pt x="103" y="64"/>
                    </a:lnTo>
                    <a:lnTo>
                      <a:pt x="93" y="54"/>
                    </a:lnTo>
                    <a:lnTo>
                      <a:pt x="78" y="3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EDC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AutoShape 835">
                <a:extLst>
                  <a:ext uri="{FF2B5EF4-FFF2-40B4-BE49-F238E27FC236}">
                    <a16:creationId xmlns:a16="http://schemas.microsoft.com/office/drawing/2014/main" id="{E8795D3C-4850-4657-A418-ECEF4BB6C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6" y="-1886"/>
                <a:ext cx="16" cy="264"/>
              </a:xfrm>
              <a:custGeom>
                <a:avLst/>
                <a:gdLst>
                  <a:gd name="T0" fmla="+- 0 7239 7226"/>
                  <a:gd name="T1" fmla="*/ T0 w 16"/>
                  <a:gd name="T2" fmla="+- 0 -1632 -1886"/>
                  <a:gd name="T3" fmla="*/ -1632 h 264"/>
                  <a:gd name="T4" fmla="+- 0 7236 7226"/>
                  <a:gd name="T5" fmla="*/ T4 w 16"/>
                  <a:gd name="T6" fmla="+- 0 -1634 -1886"/>
                  <a:gd name="T7" fmla="*/ -1634 h 264"/>
                  <a:gd name="T8" fmla="+- 0 7229 7226"/>
                  <a:gd name="T9" fmla="*/ T8 w 16"/>
                  <a:gd name="T10" fmla="+- 0 -1634 -1886"/>
                  <a:gd name="T11" fmla="*/ -1634 h 264"/>
                  <a:gd name="T12" fmla="+- 0 7226 7226"/>
                  <a:gd name="T13" fmla="*/ T12 w 16"/>
                  <a:gd name="T14" fmla="+- 0 -1632 -1886"/>
                  <a:gd name="T15" fmla="*/ -1632 h 264"/>
                  <a:gd name="T16" fmla="+- 0 7226 7226"/>
                  <a:gd name="T17" fmla="*/ T16 w 16"/>
                  <a:gd name="T18" fmla="+- 0 -1625 -1886"/>
                  <a:gd name="T19" fmla="*/ -1625 h 264"/>
                  <a:gd name="T20" fmla="+- 0 7229 7226"/>
                  <a:gd name="T21" fmla="*/ T20 w 16"/>
                  <a:gd name="T22" fmla="+- 0 -1623 -1886"/>
                  <a:gd name="T23" fmla="*/ -1623 h 264"/>
                  <a:gd name="T24" fmla="+- 0 7236 7226"/>
                  <a:gd name="T25" fmla="*/ T24 w 16"/>
                  <a:gd name="T26" fmla="+- 0 -1623 -1886"/>
                  <a:gd name="T27" fmla="*/ -1623 h 264"/>
                  <a:gd name="T28" fmla="+- 0 7239 7226"/>
                  <a:gd name="T29" fmla="*/ T28 w 16"/>
                  <a:gd name="T30" fmla="+- 0 -1625 -1886"/>
                  <a:gd name="T31" fmla="*/ -1625 h 264"/>
                  <a:gd name="T32" fmla="+- 0 7239 7226"/>
                  <a:gd name="T33" fmla="*/ T32 w 16"/>
                  <a:gd name="T34" fmla="+- 0 -1632 -1886"/>
                  <a:gd name="T35" fmla="*/ -1632 h 264"/>
                  <a:gd name="T36" fmla="+- 0 7239 7226"/>
                  <a:gd name="T37" fmla="*/ T36 w 16"/>
                  <a:gd name="T38" fmla="+- 0 -1763 -1886"/>
                  <a:gd name="T39" fmla="*/ -1763 h 264"/>
                  <a:gd name="T40" fmla="+- 0 7236 7226"/>
                  <a:gd name="T41" fmla="*/ T40 w 16"/>
                  <a:gd name="T42" fmla="+- 0 -1765 -1886"/>
                  <a:gd name="T43" fmla="*/ -1765 h 264"/>
                  <a:gd name="T44" fmla="+- 0 7229 7226"/>
                  <a:gd name="T45" fmla="*/ T44 w 16"/>
                  <a:gd name="T46" fmla="+- 0 -1765 -1886"/>
                  <a:gd name="T47" fmla="*/ -1765 h 264"/>
                  <a:gd name="T48" fmla="+- 0 7226 7226"/>
                  <a:gd name="T49" fmla="*/ T48 w 16"/>
                  <a:gd name="T50" fmla="+- 0 -1763 -1886"/>
                  <a:gd name="T51" fmla="*/ -1763 h 264"/>
                  <a:gd name="T52" fmla="+- 0 7226 7226"/>
                  <a:gd name="T53" fmla="*/ T52 w 16"/>
                  <a:gd name="T54" fmla="+- 0 -1756 -1886"/>
                  <a:gd name="T55" fmla="*/ -1756 h 264"/>
                  <a:gd name="T56" fmla="+- 0 7229 7226"/>
                  <a:gd name="T57" fmla="*/ T56 w 16"/>
                  <a:gd name="T58" fmla="+- 0 -1754 -1886"/>
                  <a:gd name="T59" fmla="*/ -1754 h 264"/>
                  <a:gd name="T60" fmla="+- 0 7236 7226"/>
                  <a:gd name="T61" fmla="*/ T60 w 16"/>
                  <a:gd name="T62" fmla="+- 0 -1754 -1886"/>
                  <a:gd name="T63" fmla="*/ -1754 h 264"/>
                  <a:gd name="T64" fmla="+- 0 7239 7226"/>
                  <a:gd name="T65" fmla="*/ T64 w 16"/>
                  <a:gd name="T66" fmla="+- 0 -1756 -1886"/>
                  <a:gd name="T67" fmla="*/ -1756 h 264"/>
                  <a:gd name="T68" fmla="+- 0 7239 7226"/>
                  <a:gd name="T69" fmla="*/ T68 w 16"/>
                  <a:gd name="T70" fmla="+- 0 -1763 -1886"/>
                  <a:gd name="T71" fmla="*/ -1763 h 264"/>
                  <a:gd name="T72" fmla="+- 0 7239 7226"/>
                  <a:gd name="T73" fmla="*/ T72 w 16"/>
                  <a:gd name="T74" fmla="+- 0 -1817 -1886"/>
                  <a:gd name="T75" fmla="*/ -1817 h 264"/>
                  <a:gd name="T76" fmla="+- 0 7236 7226"/>
                  <a:gd name="T77" fmla="*/ T76 w 16"/>
                  <a:gd name="T78" fmla="+- 0 -1820 -1886"/>
                  <a:gd name="T79" fmla="*/ -1820 h 264"/>
                  <a:gd name="T80" fmla="+- 0 7229 7226"/>
                  <a:gd name="T81" fmla="*/ T80 w 16"/>
                  <a:gd name="T82" fmla="+- 0 -1820 -1886"/>
                  <a:gd name="T83" fmla="*/ -1820 h 264"/>
                  <a:gd name="T84" fmla="+- 0 7226 7226"/>
                  <a:gd name="T85" fmla="*/ T84 w 16"/>
                  <a:gd name="T86" fmla="+- 0 -1817 -1886"/>
                  <a:gd name="T87" fmla="*/ -1817 h 264"/>
                  <a:gd name="T88" fmla="+- 0 7226 7226"/>
                  <a:gd name="T89" fmla="*/ T88 w 16"/>
                  <a:gd name="T90" fmla="+- 0 -1811 -1886"/>
                  <a:gd name="T91" fmla="*/ -1811 h 264"/>
                  <a:gd name="T92" fmla="+- 0 7229 7226"/>
                  <a:gd name="T93" fmla="*/ T92 w 16"/>
                  <a:gd name="T94" fmla="+- 0 -1808 -1886"/>
                  <a:gd name="T95" fmla="*/ -1808 h 264"/>
                  <a:gd name="T96" fmla="+- 0 7236 7226"/>
                  <a:gd name="T97" fmla="*/ T96 w 16"/>
                  <a:gd name="T98" fmla="+- 0 -1808 -1886"/>
                  <a:gd name="T99" fmla="*/ -1808 h 264"/>
                  <a:gd name="T100" fmla="+- 0 7239 7226"/>
                  <a:gd name="T101" fmla="*/ T100 w 16"/>
                  <a:gd name="T102" fmla="+- 0 -1811 -1886"/>
                  <a:gd name="T103" fmla="*/ -1811 h 264"/>
                  <a:gd name="T104" fmla="+- 0 7239 7226"/>
                  <a:gd name="T105" fmla="*/ T104 w 16"/>
                  <a:gd name="T106" fmla="+- 0 -1817 -1886"/>
                  <a:gd name="T107" fmla="*/ -1817 h 264"/>
                  <a:gd name="T108" fmla="+- 0 7239 7226"/>
                  <a:gd name="T109" fmla="*/ T108 w 16"/>
                  <a:gd name="T110" fmla="+- 0 -1884 -1886"/>
                  <a:gd name="T111" fmla="*/ -1884 h 264"/>
                  <a:gd name="T112" fmla="+- 0 7236 7226"/>
                  <a:gd name="T113" fmla="*/ T112 w 16"/>
                  <a:gd name="T114" fmla="+- 0 -1886 -1886"/>
                  <a:gd name="T115" fmla="*/ -1886 h 264"/>
                  <a:gd name="T116" fmla="+- 0 7229 7226"/>
                  <a:gd name="T117" fmla="*/ T116 w 16"/>
                  <a:gd name="T118" fmla="+- 0 -1886 -1886"/>
                  <a:gd name="T119" fmla="*/ -1886 h 264"/>
                  <a:gd name="T120" fmla="+- 0 7226 7226"/>
                  <a:gd name="T121" fmla="*/ T120 w 16"/>
                  <a:gd name="T122" fmla="+- 0 -1884 -1886"/>
                  <a:gd name="T123" fmla="*/ -1884 h 264"/>
                  <a:gd name="T124" fmla="+- 0 7226 7226"/>
                  <a:gd name="T125" fmla="*/ T124 w 16"/>
                  <a:gd name="T126" fmla="+- 0 -1877 -1886"/>
                  <a:gd name="T127" fmla="*/ -1877 h 264"/>
                  <a:gd name="T128" fmla="+- 0 7229 7226"/>
                  <a:gd name="T129" fmla="*/ T128 w 16"/>
                  <a:gd name="T130" fmla="+- 0 -1875 -1886"/>
                  <a:gd name="T131" fmla="*/ -1875 h 264"/>
                  <a:gd name="T132" fmla="+- 0 7236 7226"/>
                  <a:gd name="T133" fmla="*/ T132 w 16"/>
                  <a:gd name="T134" fmla="+- 0 -1875 -1886"/>
                  <a:gd name="T135" fmla="*/ -1875 h 264"/>
                  <a:gd name="T136" fmla="+- 0 7239 7226"/>
                  <a:gd name="T137" fmla="*/ T136 w 16"/>
                  <a:gd name="T138" fmla="+- 0 -1877 -1886"/>
                  <a:gd name="T139" fmla="*/ -1877 h 264"/>
                  <a:gd name="T140" fmla="+- 0 7239 7226"/>
                  <a:gd name="T141" fmla="*/ T140 w 16"/>
                  <a:gd name="T142" fmla="+- 0 -1884 -1886"/>
                  <a:gd name="T143" fmla="*/ -1884 h 264"/>
                  <a:gd name="T144" fmla="+- 0 7242 7226"/>
                  <a:gd name="T145" fmla="*/ T144 w 16"/>
                  <a:gd name="T146" fmla="+- 0 -1697 -1886"/>
                  <a:gd name="T147" fmla="*/ -1697 h 264"/>
                  <a:gd name="T148" fmla="+- 0 7239 7226"/>
                  <a:gd name="T149" fmla="*/ T148 w 16"/>
                  <a:gd name="T150" fmla="+- 0 -1700 -1886"/>
                  <a:gd name="T151" fmla="*/ -1700 h 264"/>
                  <a:gd name="T152" fmla="+- 0 7232 7226"/>
                  <a:gd name="T153" fmla="*/ T152 w 16"/>
                  <a:gd name="T154" fmla="+- 0 -1700 -1886"/>
                  <a:gd name="T155" fmla="*/ -1700 h 264"/>
                  <a:gd name="T156" fmla="+- 0 7229 7226"/>
                  <a:gd name="T157" fmla="*/ T156 w 16"/>
                  <a:gd name="T158" fmla="+- 0 -1697 -1886"/>
                  <a:gd name="T159" fmla="*/ -1697 h 264"/>
                  <a:gd name="T160" fmla="+- 0 7229 7226"/>
                  <a:gd name="T161" fmla="*/ T160 w 16"/>
                  <a:gd name="T162" fmla="+- 0 -1691 -1886"/>
                  <a:gd name="T163" fmla="*/ -1691 h 264"/>
                  <a:gd name="T164" fmla="+- 0 7232 7226"/>
                  <a:gd name="T165" fmla="*/ T164 w 16"/>
                  <a:gd name="T166" fmla="+- 0 -1688 -1886"/>
                  <a:gd name="T167" fmla="*/ -1688 h 264"/>
                  <a:gd name="T168" fmla="+- 0 7239 7226"/>
                  <a:gd name="T169" fmla="*/ T168 w 16"/>
                  <a:gd name="T170" fmla="+- 0 -1688 -1886"/>
                  <a:gd name="T171" fmla="*/ -1688 h 264"/>
                  <a:gd name="T172" fmla="+- 0 7242 7226"/>
                  <a:gd name="T173" fmla="*/ T172 w 16"/>
                  <a:gd name="T174" fmla="+- 0 -1691 -1886"/>
                  <a:gd name="T175" fmla="*/ -1691 h 264"/>
                  <a:gd name="T176" fmla="+- 0 7242 7226"/>
                  <a:gd name="T177" fmla="*/ T176 w 16"/>
                  <a:gd name="T178" fmla="+- 0 -1697 -1886"/>
                  <a:gd name="T179" fmla="*/ -1697 h 2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16" h="264">
                    <a:moveTo>
                      <a:pt x="13" y="254"/>
                    </a:moveTo>
                    <a:lnTo>
                      <a:pt x="10" y="252"/>
                    </a:lnTo>
                    <a:lnTo>
                      <a:pt x="3" y="252"/>
                    </a:lnTo>
                    <a:lnTo>
                      <a:pt x="0" y="254"/>
                    </a:lnTo>
                    <a:lnTo>
                      <a:pt x="0" y="261"/>
                    </a:lnTo>
                    <a:lnTo>
                      <a:pt x="3" y="263"/>
                    </a:lnTo>
                    <a:lnTo>
                      <a:pt x="10" y="263"/>
                    </a:lnTo>
                    <a:lnTo>
                      <a:pt x="13" y="261"/>
                    </a:lnTo>
                    <a:lnTo>
                      <a:pt x="13" y="254"/>
                    </a:lnTo>
                    <a:moveTo>
                      <a:pt x="13" y="123"/>
                    </a:moveTo>
                    <a:lnTo>
                      <a:pt x="10" y="121"/>
                    </a:lnTo>
                    <a:lnTo>
                      <a:pt x="3" y="121"/>
                    </a:lnTo>
                    <a:lnTo>
                      <a:pt x="0" y="123"/>
                    </a:lnTo>
                    <a:lnTo>
                      <a:pt x="0" y="130"/>
                    </a:lnTo>
                    <a:lnTo>
                      <a:pt x="3" y="132"/>
                    </a:lnTo>
                    <a:lnTo>
                      <a:pt x="10" y="132"/>
                    </a:lnTo>
                    <a:lnTo>
                      <a:pt x="13" y="130"/>
                    </a:lnTo>
                    <a:lnTo>
                      <a:pt x="13" y="123"/>
                    </a:lnTo>
                    <a:moveTo>
                      <a:pt x="13" y="69"/>
                    </a:moveTo>
                    <a:lnTo>
                      <a:pt x="10" y="66"/>
                    </a:lnTo>
                    <a:lnTo>
                      <a:pt x="3" y="66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3" y="78"/>
                    </a:lnTo>
                    <a:lnTo>
                      <a:pt x="10" y="78"/>
                    </a:lnTo>
                    <a:lnTo>
                      <a:pt x="13" y="75"/>
                    </a:lnTo>
                    <a:lnTo>
                      <a:pt x="13" y="69"/>
                    </a:lnTo>
                    <a:moveTo>
                      <a:pt x="13" y="2"/>
                    </a:moveTo>
                    <a:lnTo>
                      <a:pt x="10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10" y="11"/>
                    </a:lnTo>
                    <a:lnTo>
                      <a:pt x="13" y="9"/>
                    </a:lnTo>
                    <a:lnTo>
                      <a:pt x="13" y="2"/>
                    </a:lnTo>
                    <a:moveTo>
                      <a:pt x="16" y="189"/>
                    </a:moveTo>
                    <a:lnTo>
                      <a:pt x="13" y="186"/>
                    </a:lnTo>
                    <a:lnTo>
                      <a:pt x="6" y="186"/>
                    </a:lnTo>
                    <a:lnTo>
                      <a:pt x="3" y="189"/>
                    </a:lnTo>
                    <a:lnTo>
                      <a:pt x="3" y="195"/>
                    </a:lnTo>
                    <a:lnTo>
                      <a:pt x="6" y="198"/>
                    </a:lnTo>
                    <a:lnTo>
                      <a:pt x="13" y="198"/>
                    </a:lnTo>
                    <a:lnTo>
                      <a:pt x="16" y="195"/>
                    </a:lnTo>
                    <a:lnTo>
                      <a:pt x="16" y="189"/>
                    </a:lnTo>
                  </a:path>
                </a:pathLst>
              </a:custGeom>
              <a:solidFill>
                <a:srgbClr val="005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834">
                <a:extLst>
                  <a:ext uri="{FF2B5EF4-FFF2-40B4-BE49-F238E27FC236}">
                    <a16:creationId xmlns:a16="http://schemas.microsoft.com/office/drawing/2014/main" id="{565C4BF8-07B6-47AC-BB91-D6E714B8F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6" y="-1567"/>
                <a:ext cx="13" cy="12"/>
              </a:xfrm>
              <a:custGeom>
                <a:avLst/>
                <a:gdLst>
                  <a:gd name="T0" fmla="+- 0 7236 7226"/>
                  <a:gd name="T1" fmla="*/ T0 w 13"/>
                  <a:gd name="T2" fmla="+- 0 -1567 -1567"/>
                  <a:gd name="T3" fmla="*/ -1567 h 12"/>
                  <a:gd name="T4" fmla="+- 0 7229 7226"/>
                  <a:gd name="T5" fmla="*/ T4 w 13"/>
                  <a:gd name="T6" fmla="+- 0 -1567 -1567"/>
                  <a:gd name="T7" fmla="*/ -1567 h 12"/>
                  <a:gd name="T8" fmla="+- 0 7226 7226"/>
                  <a:gd name="T9" fmla="*/ T8 w 13"/>
                  <a:gd name="T10" fmla="+- 0 -1564 -1567"/>
                  <a:gd name="T11" fmla="*/ -1564 h 12"/>
                  <a:gd name="T12" fmla="+- 0 7226 7226"/>
                  <a:gd name="T13" fmla="*/ T12 w 13"/>
                  <a:gd name="T14" fmla="+- 0 -1557 -1567"/>
                  <a:gd name="T15" fmla="*/ -1557 h 12"/>
                  <a:gd name="T16" fmla="+- 0 7229 7226"/>
                  <a:gd name="T17" fmla="*/ T16 w 13"/>
                  <a:gd name="T18" fmla="+- 0 -1555 -1567"/>
                  <a:gd name="T19" fmla="*/ -1555 h 12"/>
                  <a:gd name="T20" fmla="+- 0 7236 7226"/>
                  <a:gd name="T21" fmla="*/ T20 w 13"/>
                  <a:gd name="T22" fmla="+- 0 -1555 -1567"/>
                  <a:gd name="T23" fmla="*/ -1555 h 12"/>
                  <a:gd name="T24" fmla="+- 0 7239 7226"/>
                  <a:gd name="T25" fmla="*/ T24 w 13"/>
                  <a:gd name="T26" fmla="+- 0 -1557 -1567"/>
                  <a:gd name="T27" fmla="*/ -1557 h 12"/>
                  <a:gd name="T28" fmla="+- 0 7239 7226"/>
                  <a:gd name="T29" fmla="*/ T28 w 13"/>
                  <a:gd name="T30" fmla="+- 0 -1564 -1567"/>
                  <a:gd name="T31" fmla="*/ -1564 h 12"/>
                  <a:gd name="T32" fmla="+- 0 7236 7226"/>
                  <a:gd name="T33" fmla="*/ T32 w 13"/>
                  <a:gd name="T34" fmla="+- 0 -1567 -1567"/>
                  <a:gd name="T35" fmla="*/ -1567 h 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3" h="12">
                    <a:moveTo>
                      <a:pt x="10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10" y="12"/>
                    </a:lnTo>
                    <a:lnTo>
                      <a:pt x="13" y="10"/>
                    </a:lnTo>
                    <a:lnTo>
                      <a:pt x="13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9C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AutoShape 833">
                <a:extLst>
                  <a:ext uri="{FF2B5EF4-FFF2-40B4-BE49-F238E27FC236}">
                    <a16:creationId xmlns:a16="http://schemas.microsoft.com/office/drawing/2014/main" id="{25345BE3-47DB-4CC9-8F0C-C7A9211BA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4" y="-2782"/>
                <a:ext cx="588" cy="557"/>
              </a:xfrm>
              <a:custGeom>
                <a:avLst/>
                <a:gdLst>
                  <a:gd name="T0" fmla="+- 0 6959 6944"/>
                  <a:gd name="T1" fmla="*/ T0 w 588"/>
                  <a:gd name="T2" fmla="+- 0 -2407 -2782"/>
                  <a:gd name="T3" fmla="*/ -2407 h 557"/>
                  <a:gd name="T4" fmla="+- 0 7050 6944"/>
                  <a:gd name="T5" fmla="*/ T4 w 588"/>
                  <a:gd name="T6" fmla="+- 0 -2272 -2782"/>
                  <a:gd name="T7" fmla="*/ -2272 h 557"/>
                  <a:gd name="T8" fmla="+- 0 7232 6944"/>
                  <a:gd name="T9" fmla="*/ T8 w 588"/>
                  <a:gd name="T10" fmla="+- 0 -2227 -2782"/>
                  <a:gd name="T11" fmla="*/ -2227 h 557"/>
                  <a:gd name="T12" fmla="+- 0 7366 6944"/>
                  <a:gd name="T13" fmla="*/ T12 w 588"/>
                  <a:gd name="T14" fmla="+- 0 -2244 -2782"/>
                  <a:gd name="T15" fmla="*/ -2244 h 557"/>
                  <a:gd name="T16" fmla="+- 0 7510 6944"/>
                  <a:gd name="T17" fmla="*/ T16 w 588"/>
                  <a:gd name="T18" fmla="+- 0 -2407 -2782"/>
                  <a:gd name="T19" fmla="*/ -2407 h 557"/>
                  <a:gd name="T20" fmla="+- 0 6951 6944"/>
                  <a:gd name="T21" fmla="*/ T20 w 588"/>
                  <a:gd name="T22" fmla="+- 0 -2782 -2782"/>
                  <a:gd name="T23" fmla="*/ -2782 h 557"/>
                  <a:gd name="T24" fmla="+- 0 6946 6944"/>
                  <a:gd name="T25" fmla="*/ T24 w 588"/>
                  <a:gd name="T26" fmla="+- 0 -2719 -2782"/>
                  <a:gd name="T27" fmla="*/ -2719 h 557"/>
                  <a:gd name="T28" fmla="+- 0 6944 6944"/>
                  <a:gd name="T29" fmla="*/ T28 w 588"/>
                  <a:gd name="T30" fmla="+- 0 -2527 -2782"/>
                  <a:gd name="T31" fmla="*/ -2527 h 557"/>
                  <a:gd name="T32" fmla="+- 0 6944 6944"/>
                  <a:gd name="T33" fmla="*/ T32 w 588"/>
                  <a:gd name="T34" fmla="+- 0 -2414 -2782"/>
                  <a:gd name="T35" fmla="*/ -2414 h 557"/>
                  <a:gd name="T36" fmla="+- 0 6955 6944"/>
                  <a:gd name="T37" fmla="*/ T36 w 588"/>
                  <a:gd name="T38" fmla="+- 0 -2395 -2782"/>
                  <a:gd name="T39" fmla="*/ -2395 h 557"/>
                  <a:gd name="T40" fmla="+- 0 7525 6944"/>
                  <a:gd name="T41" fmla="*/ T40 w 588"/>
                  <a:gd name="T42" fmla="+- 0 -2407 -2782"/>
                  <a:gd name="T43" fmla="*/ -2407 h 557"/>
                  <a:gd name="T44" fmla="+- 0 7531 6944"/>
                  <a:gd name="T45" fmla="*/ T44 w 588"/>
                  <a:gd name="T46" fmla="+- 0 -2599 -2782"/>
                  <a:gd name="T47" fmla="*/ -2599 h 557"/>
                  <a:gd name="T48" fmla="+- 0 7526 6944"/>
                  <a:gd name="T49" fmla="*/ T48 w 588"/>
                  <a:gd name="T50" fmla="+- 0 -2696 -2782"/>
                  <a:gd name="T51" fmla="*/ -2696 h 557"/>
                  <a:gd name="T52" fmla="+- 0 7047 6944"/>
                  <a:gd name="T53" fmla="*/ T52 w 588"/>
                  <a:gd name="T54" fmla="+- 0 -2698 -2782"/>
                  <a:gd name="T55" fmla="*/ -2698 h 557"/>
                  <a:gd name="T56" fmla="+- 0 7033 6944"/>
                  <a:gd name="T57" fmla="*/ T56 w 588"/>
                  <a:gd name="T58" fmla="+- 0 -2707 -2782"/>
                  <a:gd name="T59" fmla="*/ -2707 h 557"/>
                  <a:gd name="T60" fmla="+- 0 6959 6944"/>
                  <a:gd name="T61" fmla="*/ T60 w 588"/>
                  <a:gd name="T62" fmla="+- 0 -2716 -2782"/>
                  <a:gd name="T63" fmla="*/ -2716 h 557"/>
                  <a:gd name="T64" fmla="+- 0 6960 6944"/>
                  <a:gd name="T65" fmla="*/ T64 w 588"/>
                  <a:gd name="T66" fmla="+- 0 -2745 -2782"/>
                  <a:gd name="T67" fmla="*/ -2745 h 557"/>
                  <a:gd name="T68" fmla="+- 0 6959 6944"/>
                  <a:gd name="T69" fmla="*/ T68 w 588"/>
                  <a:gd name="T70" fmla="+- 0 -2782 -2782"/>
                  <a:gd name="T71" fmla="*/ -2782 h 557"/>
                  <a:gd name="T72" fmla="+- 0 7510 6944"/>
                  <a:gd name="T73" fmla="*/ T72 w 588"/>
                  <a:gd name="T74" fmla="+- 0 -2407 -2782"/>
                  <a:gd name="T75" fmla="*/ -2407 h 557"/>
                  <a:gd name="T76" fmla="+- 0 7525 6944"/>
                  <a:gd name="T77" fmla="*/ T76 w 588"/>
                  <a:gd name="T78" fmla="+- 0 -2407 -2782"/>
                  <a:gd name="T79" fmla="*/ -2407 h 557"/>
                  <a:gd name="T80" fmla="+- 0 7151 6944"/>
                  <a:gd name="T81" fmla="*/ T80 w 588"/>
                  <a:gd name="T82" fmla="+- 0 -2703 -2782"/>
                  <a:gd name="T83" fmla="*/ -2703 h 557"/>
                  <a:gd name="T84" fmla="+- 0 7064 6944"/>
                  <a:gd name="T85" fmla="*/ T84 w 588"/>
                  <a:gd name="T86" fmla="+- 0 -2696 -2782"/>
                  <a:gd name="T87" fmla="*/ -2696 h 557"/>
                  <a:gd name="T88" fmla="+- 0 7526 6944"/>
                  <a:gd name="T89" fmla="*/ T88 w 588"/>
                  <a:gd name="T90" fmla="+- 0 -2699 -2782"/>
                  <a:gd name="T91" fmla="*/ -2699 h 557"/>
                  <a:gd name="T92" fmla="+- 0 7207 6944"/>
                  <a:gd name="T93" fmla="*/ T92 w 588"/>
                  <a:gd name="T94" fmla="+- 0 -2700 -2782"/>
                  <a:gd name="T95" fmla="*/ -2700 h 557"/>
                  <a:gd name="T96" fmla="+- 0 7158 6944"/>
                  <a:gd name="T97" fmla="*/ T96 w 588"/>
                  <a:gd name="T98" fmla="+- 0 -2775 -2782"/>
                  <a:gd name="T99" fmla="*/ -2775 h 557"/>
                  <a:gd name="T100" fmla="+- 0 7429 6944"/>
                  <a:gd name="T101" fmla="*/ T100 w 588"/>
                  <a:gd name="T102" fmla="+- 0 -2710 -2782"/>
                  <a:gd name="T103" fmla="*/ -2710 h 557"/>
                  <a:gd name="T104" fmla="+- 0 7248 6944"/>
                  <a:gd name="T105" fmla="*/ T104 w 588"/>
                  <a:gd name="T106" fmla="+- 0 -2699 -2782"/>
                  <a:gd name="T107" fmla="*/ -2699 h 557"/>
                  <a:gd name="T108" fmla="+- 0 7525 6944"/>
                  <a:gd name="T109" fmla="*/ T108 w 588"/>
                  <a:gd name="T110" fmla="+- 0 -2707 -2782"/>
                  <a:gd name="T111" fmla="*/ -2707 h 557"/>
                  <a:gd name="T112" fmla="+- 0 7433 6944"/>
                  <a:gd name="T113" fmla="*/ T112 w 588"/>
                  <a:gd name="T114" fmla="+- 0 -2730 -2782"/>
                  <a:gd name="T115" fmla="*/ -2730 h 557"/>
                  <a:gd name="T116" fmla="+- 0 7020 6944"/>
                  <a:gd name="T117" fmla="*/ T116 w 588"/>
                  <a:gd name="T118" fmla="+- 0 -2707 -2782"/>
                  <a:gd name="T119" fmla="*/ -2707 h 557"/>
                  <a:gd name="T120" fmla="+- 0 7029 6944"/>
                  <a:gd name="T121" fmla="*/ T120 w 588"/>
                  <a:gd name="T122" fmla="+- 0 -2745 -2782"/>
                  <a:gd name="T123" fmla="*/ -2745 h 557"/>
                  <a:gd name="T124" fmla="+- 0 7502 6944"/>
                  <a:gd name="T125" fmla="*/ T124 w 588"/>
                  <a:gd name="T126" fmla="+- 0 -2714 -2782"/>
                  <a:gd name="T127" fmla="*/ -2714 h 557"/>
                  <a:gd name="T128" fmla="+- 0 7525 6944"/>
                  <a:gd name="T129" fmla="*/ T128 w 588"/>
                  <a:gd name="T130" fmla="+- 0 -2707 -2782"/>
                  <a:gd name="T131" fmla="*/ -2707 h 557"/>
                  <a:gd name="T132" fmla="+- 0 7515 6944"/>
                  <a:gd name="T133" fmla="*/ T132 w 588"/>
                  <a:gd name="T134" fmla="+- 0 -2711 -2782"/>
                  <a:gd name="T135" fmla="*/ -2711 h 5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588" h="557">
                    <a:moveTo>
                      <a:pt x="566" y="375"/>
                    </a:moveTo>
                    <a:lnTo>
                      <a:pt x="15" y="375"/>
                    </a:lnTo>
                    <a:lnTo>
                      <a:pt x="62" y="462"/>
                    </a:lnTo>
                    <a:lnTo>
                      <a:pt x="106" y="510"/>
                    </a:lnTo>
                    <a:lnTo>
                      <a:pt x="173" y="535"/>
                    </a:lnTo>
                    <a:lnTo>
                      <a:pt x="288" y="555"/>
                    </a:lnTo>
                    <a:lnTo>
                      <a:pt x="366" y="557"/>
                    </a:lnTo>
                    <a:lnTo>
                      <a:pt x="422" y="538"/>
                    </a:lnTo>
                    <a:lnTo>
                      <a:pt x="480" y="484"/>
                    </a:lnTo>
                    <a:lnTo>
                      <a:pt x="566" y="375"/>
                    </a:lnTo>
                    <a:close/>
                    <a:moveTo>
                      <a:pt x="15" y="0"/>
                    </a:moveTo>
                    <a:lnTo>
                      <a:pt x="7" y="0"/>
                    </a:lnTo>
                    <a:lnTo>
                      <a:pt x="3" y="17"/>
                    </a:lnTo>
                    <a:lnTo>
                      <a:pt x="2" y="63"/>
                    </a:lnTo>
                    <a:lnTo>
                      <a:pt x="1" y="155"/>
                    </a:lnTo>
                    <a:lnTo>
                      <a:pt x="0" y="255"/>
                    </a:lnTo>
                    <a:lnTo>
                      <a:pt x="0" y="327"/>
                    </a:lnTo>
                    <a:lnTo>
                      <a:pt x="0" y="368"/>
                    </a:lnTo>
                    <a:lnTo>
                      <a:pt x="1" y="381"/>
                    </a:lnTo>
                    <a:lnTo>
                      <a:pt x="11" y="387"/>
                    </a:lnTo>
                    <a:lnTo>
                      <a:pt x="15" y="375"/>
                    </a:lnTo>
                    <a:lnTo>
                      <a:pt x="581" y="375"/>
                    </a:lnTo>
                    <a:lnTo>
                      <a:pt x="586" y="255"/>
                    </a:lnTo>
                    <a:lnTo>
                      <a:pt x="587" y="183"/>
                    </a:lnTo>
                    <a:lnTo>
                      <a:pt x="586" y="131"/>
                    </a:lnTo>
                    <a:lnTo>
                      <a:pt x="582" y="86"/>
                    </a:lnTo>
                    <a:lnTo>
                      <a:pt x="120" y="86"/>
                    </a:lnTo>
                    <a:lnTo>
                      <a:pt x="103" y="84"/>
                    </a:lnTo>
                    <a:lnTo>
                      <a:pt x="89" y="78"/>
                    </a:lnTo>
                    <a:lnTo>
                      <a:pt x="89" y="75"/>
                    </a:lnTo>
                    <a:lnTo>
                      <a:pt x="76" y="75"/>
                    </a:lnTo>
                    <a:lnTo>
                      <a:pt x="15" y="66"/>
                    </a:lnTo>
                    <a:lnTo>
                      <a:pt x="16" y="42"/>
                    </a:lnTo>
                    <a:lnTo>
                      <a:pt x="16" y="37"/>
                    </a:lnTo>
                    <a:lnTo>
                      <a:pt x="16" y="15"/>
                    </a:lnTo>
                    <a:lnTo>
                      <a:pt x="15" y="0"/>
                    </a:lnTo>
                    <a:close/>
                    <a:moveTo>
                      <a:pt x="581" y="375"/>
                    </a:moveTo>
                    <a:lnTo>
                      <a:pt x="566" y="375"/>
                    </a:lnTo>
                    <a:lnTo>
                      <a:pt x="569" y="380"/>
                    </a:lnTo>
                    <a:lnTo>
                      <a:pt x="581" y="375"/>
                    </a:lnTo>
                    <a:close/>
                    <a:moveTo>
                      <a:pt x="214" y="7"/>
                    </a:moveTo>
                    <a:lnTo>
                      <a:pt x="207" y="79"/>
                    </a:lnTo>
                    <a:lnTo>
                      <a:pt x="151" y="84"/>
                    </a:lnTo>
                    <a:lnTo>
                      <a:pt x="120" y="86"/>
                    </a:lnTo>
                    <a:lnTo>
                      <a:pt x="582" y="86"/>
                    </a:lnTo>
                    <a:lnTo>
                      <a:pt x="582" y="83"/>
                    </a:lnTo>
                    <a:lnTo>
                      <a:pt x="304" y="83"/>
                    </a:lnTo>
                    <a:lnTo>
                      <a:pt x="263" y="82"/>
                    </a:lnTo>
                    <a:lnTo>
                      <a:pt x="223" y="78"/>
                    </a:lnTo>
                    <a:lnTo>
                      <a:pt x="214" y="7"/>
                    </a:lnTo>
                    <a:close/>
                    <a:moveTo>
                      <a:pt x="489" y="52"/>
                    </a:moveTo>
                    <a:lnTo>
                      <a:pt x="485" y="72"/>
                    </a:lnTo>
                    <a:lnTo>
                      <a:pt x="370" y="80"/>
                    </a:lnTo>
                    <a:lnTo>
                      <a:pt x="304" y="83"/>
                    </a:lnTo>
                    <a:lnTo>
                      <a:pt x="582" y="83"/>
                    </a:lnTo>
                    <a:lnTo>
                      <a:pt x="581" y="75"/>
                    </a:lnTo>
                    <a:lnTo>
                      <a:pt x="498" y="75"/>
                    </a:lnTo>
                    <a:lnTo>
                      <a:pt x="489" y="52"/>
                    </a:lnTo>
                    <a:close/>
                    <a:moveTo>
                      <a:pt x="85" y="37"/>
                    </a:moveTo>
                    <a:lnTo>
                      <a:pt x="76" y="75"/>
                    </a:lnTo>
                    <a:lnTo>
                      <a:pt x="89" y="75"/>
                    </a:lnTo>
                    <a:lnTo>
                      <a:pt x="85" y="37"/>
                    </a:lnTo>
                    <a:close/>
                    <a:moveTo>
                      <a:pt x="563" y="21"/>
                    </a:moveTo>
                    <a:lnTo>
                      <a:pt x="558" y="68"/>
                    </a:lnTo>
                    <a:lnTo>
                      <a:pt x="498" y="75"/>
                    </a:lnTo>
                    <a:lnTo>
                      <a:pt x="581" y="75"/>
                    </a:lnTo>
                    <a:lnTo>
                      <a:pt x="581" y="71"/>
                    </a:lnTo>
                    <a:lnTo>
                      <a:pt x="571" y="71"/>
                    </a:lnTo>
                    <a:lnTo>
                      <a:pt x="563" y="21"/>
                    </a:lnTo>
                    <a:close/>
                  </a:path>
                </a:pathLst>
              </a:custGeom>
              <a:solidFill>
                <a:srgbClr val="F9E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832">
                <a:extLst>
                  <a:ext uri="{FF2B5EF4-FFF2-40B4-BE49-F238E27FC236}">
                    <a16:creationId xmlns:a16="http://schemas.microsoft.com/office/drawing/2014/main" id="{0BCE1FEF-1E5A-4F3B-9E06-D82561817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4" y="-2512"/>
                <a:ext cx="80" cy="79"/>
              </a:xfrm>
              <a:custGeom>
                <a:avLst/>
                <a:gdLst>
                  <a:gd name="T0" fmla="+- 0 7034 6994"/>
                  <a:gd name="T1" fmla="*/ T0 w 80"/>
                  <a:gd name="T2" fmla="+- 0 -2512 -2512"/>
                  <a:gd name="T3" fmla="*/ -2512 h 79"/>
                  <a:gd name="T4" fmla="+- 0 7018 6994"/>
                  <a:gd name="T5" fmla="*/ T4 w 80"/>
                  <a:gd name="T6" fmla="+- 0 -2509 -2512"/>
                  <a:gd name="T7" fmla="*/ -2509 h 79"/>
                  <a:gd name="T8" fmla="+- 0 7006 6994"/>
                  <a:gd name="T9" fmla="*/ T8 w 80"/>
                  <a:gd name="T10" fmla="+- 0 -2501 -2512"/>
                  <a:gd name="T11" fmla="*/ -2501 h 79"/>
                  <a:gd name="T12" fmla="+- 0 6997 6994"/>
                  <a:gd name="T13" fmla="*/ T12 w 80"/>
                  <a:gd name="T14" fmla="+- 0 -2489 -2512"/>
                  <a:gd name="T15" fmla="*/ -2489 h 79"/>
                  <a:gd name="T16" fmla="+- 0 6994 6994"/>
                  <a:gd name="T17" fmla="*/ T16 w 80"/>
                  <a:gd name="T18" fmla="+- 0 -2473 -2512"/>
                  <a:gd name="T19" fmla="*/ -2473 h 79"/>
                  <a:gd name="T20" fmla="+- 0 6997 6994"/>
                  <a:gd name="T21" fmla="*/ T20 w 80"/>
                  <a:gd name="T22" fmla="+- 0 -2458 -2512"/>
                  <a:gd name="T23" fmla="*/ -2458 h 79"/>
                  <a:gd name="T24" fmla="+- 0 7006 6994"/>
                  <a:gd name="T25" fmla="*/ T24 w 80"/>
                  <a:gd name="T26" fmla="+- 0 -2446 -2512"/>
                  <a:gd name="T27" fmla="*/ -2446 h 79"/>
                  <a:gd name="T28" fmla="+- 0 7018 6994"/>
                  <a:gd name="T29" fmla="*/ T28 w 80"/>
                  <a:gd name="T30" fmla="+- 0 -2437 -2512"/>
                  <a:gd name="T31" fmla="*/ -2437 h 79"/>
                  <a:gd name="T32" fmla="+- 0 7034 6994"/>
                  <a:gd name="T33" fmla="*/ T32 w 80"/>
                  <a:gd name="T34" fmla="+- 0 -2434 -2512"/>
                  <a:gd name="T35" fmla="*/ -2434 h 79"/>
                  <a:gd name="T36" fmla="+- 0 7049 6994"/>
                  <a:gd name="T37" fmla="*/ T36 w 80"/>
                  <a:gd name="T38" fmla="+- 0 -2437 -2512"/>
                  <a:gd name="T39" fmla="*/ -2437 h 79"/>
                  <a:gd name="T40" fmla="+- 0 7062 6994"/>
                  <a:gd name="T41" fmla="*/ T40 w 80"/>
                  <a:gd name="T42" fmla="+- 0 -2446 -2512"/>
                  <a:gd name="T43" fmla="*/ -2446 h 79"/>
                  <a:gd name="T44" fmla="+- 0 7071 6994"/>
                  <a:gd name="T45" fmla="*/ T44 w 80"/>
                  <a:gd name="T46" fmla="+- 0 -2458 -2512"/>
                  <a:gd name="T47" fmla="*/ -2458 h 79"/>
                  <a:gd name="T48" fmla="+- 0 7074 6994"/>
                  <a:gd name="T49" fmla="*/ T48 w 80"/>
                  <a:gd name="T50" fmla="+- 0 -2473 -2512"/>
                  <a:gd name="T51" fmla="*/ -2473 h 79"/>
                  <a:gd name="T52" fmla="+- 0 7071 6994"/>
                  <a:gd name="T53" fmla="*/ T52 w 80"/>
                  <a:gd name="T54" fmla="+- 0 -2489 -2512"/>
                  <a:gd name="T55" fmla="*/ -2489 h 79"/>
                  <a:gd name="T56" fmla="+- 0 7062 6994"/>
                  <a:gd name="T57" fmla="*/ T56 w 80"/>
                  <a:gd name="T58" fmla="+- 0 -2501 -2512"/>
                  <a:gd name="T59" fmla="*/ -2501 h 79"/>
                  <a:gd name="T60" fmla="+- 0 7049 6994"/>
                  <a:gd name="T61" fmla="*/ T60 w 80"/>
                  <a:gd name="T62" fmla="+- 0 -2509 -2512"/>
                  <a:gd name="T63" fmla="*/ -2509 h 79"/>
                  <a:gd name="T64" fmla="+- 0 7034 6994"/>
                  <a:gd name="T65" fmla="*/ T64 w 80"/>
                  <a:gd name="T66" fmla="+- 0 -2512 -2512"/>
                  <a:gd name="T67" fmla="*/ -2512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80" h="79">
                    <a:moveTo>
                      <a:pt x="40" y="0"/>
                    </a:moveTo>
                    <a:lnTo>
                      <a:pt x="24" y="3"/>
                    </a:lnTo>
                    <a:lnTo>
                      <a:pt x="12" y="11"/>
                    </a:lnTo>
                    <a:lnTo>
                      <a:pt x="3" y="23"/>
                    </a:lnTo>
                    <a:lnTo>
                      <a:pt x="0" y="39"/>
                    </a:lnTo>
                    <a:lnTo>
                      <a:pt x="3" y="54"/>
                    </a:lnTo>
                    <a:lnTo>
                      <a:pt x="12" y="66"/>
                    </a:lnTo>
                    <a:lnTo>
                      <a:pt x="24" y="75"/>
                    </a:lnTo>
                    <a:lnTo>
                      <a:pt x="40" y="78"/>
                    </a:lnTo>
                    <a:lnTo>
                      <a:pt x="55" y="75"/>
                    </a:lnTo>
                    <a:lnTo>
                      <a:pt x="68" y="66"/>
                    </a:lnTo>
                    <a:lnTo>
                      <a:pt x="77" y="54"/>
                    </a:lnTo>
                    <a:lnTo>
                      <a:pt x="80" y="39"/>
                    </a:lnTo>
                    <a:lnTo>
                      <a:pt x="77" y="23"/>
                    </a:lnTo>
                    <a:lnTo>
                      <a:pt x="68" y="11"/>
                    </a:lnTo>
                    <a:lnTo>
                      <a:pt x="55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374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831">
                <a:extLst>
                  <a:ext uri="{FF2B5EF4-FFF2-40B4-BE49-F238E27FC236}">
                    <a16:creationId xmlns:a16="http://schemas.microsoft.com/office/drawing/2014/main" id="{FC2A9D7B-C603-424C-8A00-DDAA09E23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9" y="-2512"/>
                <a:ext cx="80" cy="79"/>
              </a:xfrm>
              <a:custGeom>
                <a:avLst/>
                <a:gdLst>
                  <a:gd name="T0" fmla="+- 0 7439 7399"/>
                  <a:gd name="T1" fmla="*/ T0 w 80"/>
                  <a:gd name="T2" fmla="+- 0 -2512 -2512"/>
                  <a:gd name="T3" fmla="*/ -2512 h 79"/>
                  <a:gd name="T4" fmla="+- 0 7423 7399"/>
                  <a:gd name="T5" fmla="*/ T4 w 80"/>
                  <a:gd name="T6" fmla="+- 0 -2509 -2512"/>
                  <a:gd name="T7" fmla="*/ -2509 h 79"/>
                  <a:gd name="T8" fmla="+- 0 7411 7399"/>
                  <a:gd name="T9" fmla="*/ T8 w 80"/>
                  <a:gd name="T10" fmla="+- 0 -2501 -2512"/>
                  <a:gd name="T11" fmla="*/ -2501 h 79"/>
                  <a:gd name="T12" fmla="+- 0 7402 7399"/>
                  <a:gd name="T13" fmla="*/ T12 w 80"/>
                  <a:gd name="T14" fmla="+- 0 -2489 -2512"/>
                  <a:gd name="T15" fmla="*/ -2489 h 79"/>
                  <a:gd name="T16" fmla="+- 0 7399 7399"/>
                  <a:gd name="T17" fmla="*/ T16 w 80"/>
                  <a:gd name="T18" fmla="+- 0 -2473 -2512"/>
                  <a:gd name="T19" fmla="*/ -2473 h 79"/>
                  <a:gd name="T20" fmla="+- 0 7402 7399"/>
                  <a:gd name="T21" fmla="*/ T20 w 80"/>
                  <a:gd name="T22" fmla="+- 0 -2458 -2512"/>
                  <a:gd name="T23" fmla="*/ -2458 h 79"/>
                  <a:gd name="T24" fmla="+- 0 7411 7399"/>
                  <a:gd name="T25" fmla="*/ T24 w 80"/>
                  <a:gd name="T26" fmla="+- 0 -2446 -2512"/>
                  <a:gd name="T27" fmla="*/ -2446 h 79"/>
                  <a:gd name="T28" fmla="+- 0 7423 7399"/>
                  <a:gd name="T29" fmla="*/ T28 w 80"/>
                  <a:gd name="T30" fmla="+- 0 -2437 -2512"/>
                  <a:gd name="T31" fmla="*/ -2437 h 79"/>
                  <a:gd name="T32" fmla="+- 0 7439 7399"/>
                  <a:gd name="T33" fmla="*/ T32 w 80"/>
                  <a:gd name="T34" fmla="+- 0 -2434 -2512"/>
                  <a:gd name="T35" fmla="*/ -2434 h 79"/>
                  <a:gd name="T36" fmla="+- 0 7455 7399"/>
                  <a:gd name="T37" fmla="*/ T36 w 80"/>
                  <a:gd name="T38" fmla="+- 0 -2437 -2512"/>
                  <a:gd name="T39" fmla="*/ -2437 h 79"/>
                  <a:gd name="T40" fmla="+- 0 7467 7399"/>
                  <a:gd name="T41" fmla="*/ T40 w 80"/>
                  <a:gd name="T42" fmla="+- 0 -2446 -2512"/>
                  <a:gd name="T43" fmla="*/ -2446 h 79"/>
                  <a:gd name="T44" fmla="+- 0 7476 7399"/>
                  <a:gd name="T45" fmla="*/ T44 w 80"/>
                  <a:gd name="T46" fmla="+- 0 -2458 -2512"/>
                  <a:gd name="T47" fmla="*/ -2458 h 79"/>
                  <a:gd name="T48" fmla="+- 0 7479 7399"/>
                  <a:gd name="T49" fmla="*/ T48 w 80"/>
                  <a:gd name="T50" fmla="+- 0 -2473 -2512"/>
                  <a:gd name="T51" fmla="*/ -2473 h 79"/>
                  <a:gd name="T52" fmla="+- 0 7476 7399"/>
                  <a:gd name="T53" fmla="*/ T52 w 80"/>
                  <a:gd name="T54" fmla="+- 0 -2489 -2512"/>
                  <a:gd name="T55" fmla="*/ -2489 h 79"/>
                  <a:gd name="T56" fmla="+- 0 7467 7399"/>
                  <a:gd name="T57" fmla="*/ T56 w 80"/>
                  <a:gd name="T58" fmla="+- 0 -2501 -2512"/>
                  <a:gd name="T59" fmla="*/ -2501 h 79"/>
                  <a:gd name="T60" fmla="+- 0 7455 7399"/>
                  <a:gd name="T61" fmla="*/ T60 w 80"/>
                  <a:gd name="T62" fmla="+- 0 -2509 -2512"/>
                  <a:gd name="T63" fmla="*/ -2509 h 79"/>
                  <a:gd name="T64" fmla="+- 0 7439 7399"/>
                  <a:gd name="T65" fmla="*/ T64 w 80"/>
                  <a:gd name="T66" fmla="+- 0 -2512 -2512"/>
                  <a:gd name="T67" fmla="*/ -2512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80" h="79">
                    <a:moveTo>
                      <a:pt x="40" y="0"/>
                    </a:moveTo>
                    <a:lnTo>
                      <a:pt x="24" y="3"/>
                    </a:lnTo>
                    <a:lnTo>
                      <a:pt x="12" y="11"/>
                    </a:lnTo>
                    <a:lnTo>
                      <a:pt x="3" y="23"/>
                    </a:lnTo>
                    <a:lnTo>
                      <a:pt x="0" y="39"/>
                    </a:lnTo>
                    <a:lnTo>
                      <a:pt x="3" y="54"/>
                    </a:lnTo>
                    <a:lnTo>
                      <a:pt x="12" y="66"/>
                    </a:lnTo>
                    <a:lnTo>
                      <a:pt x="24" y="75"/>
                    </a:lnTo>
                    <a:lnTo>
                      <a:pt x="40" y="78"/>
                    </a:lnTo>
                    <a:lnTo>
                      <a:pt x="56" y="75"/>
                    </a:lnTo>
                    <a:lnTo>
                      <a:pt x="68" y="66"/>
                    </a:lnTo>
                    <a:lnTo>
                      <a:pt x="77" y="54"/>
                    </a:lnTo>
                    <a:lnTo>
                      <a:pt x="80" y="39"/>
                    </a:lnTo>
                    <a:lnTo>
                      <a:pt x="77" y="23"/>
                    </a:lnTo>
                    <a:lnTo>
                      <a:pt x="68" y="11"/>
                    </a:lnTo>
                    <a:lnTo>
                      <a:pt x="56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873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830">
                <a:extLst>
                  <a:ext uri="{FF2B5EF4-FFF2-40B4-BE49-F238E27FC236}">
                    <a16:creationId xmlns:a16="http://schemas.microsoft.com/office/drawing/2014/main" id="{58555034-DA3A-433C-A884-BA5796147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7" y="-2409"/>
                <a:ext cx="58" cy="17"/>
              </a:xfrm>
              <a:custGeom>
                <a:avLst/>
                <a:gdLst>
                  <a:gd name="T0" fmla="+- 0 7235 7207"/>
                  <a:gd name="T1" fmla="*/ T0 w 58"/>
                  <a:gd name="T2" fmla="+- 0 -2409 -2409"/>
                  <a:gd name="T3" fmla="*/ -2409 h 17"/>
                  <a:gd name="T4" fmla="+- 0 7224 7207"/>
                  <a:gd name="T5" fmla="*/ T4 w 58"/>
                  <a:gd name="T6" fmla="+- 0 -2408 -2409"/>
                  <a:gd name="T7" fmla="*/ -2408 h 17"/>
                  <a:gd name="T8" fmla="+- 0 7207 7207"/>
                  <a:gd name="T9" fmla="*/ T8 w 58"/>
                  <a:gd name="T10" fmla="+- 0 -2404 -2409"/>
                  <a:gd name="T11" fmla="*/ -2404 h 17"/>
                  <a:gd name="T12" fmla="+- 0 7223 7207"/>
                  <a:gd name="T13" fmla="*/ T12 w 58"/>
                  <a:gd name="T14" fmla="+- 0 -2395 -2409"/>
                  <a:gd name="T15" fmla="*/ -2395 h 17"/>
                  <a:gd name="T16" fmla="+- 0 7235 7207"/>
                  <a:gd name="T17" fmla="*/ T16 w 58"/>
                  <a:gd name="T18" fmla="+- 0 -2392 -2409"/>
                  <a:gd name="T19" fmla="*/ -2392 h 17"/>
                  <a:gd name="T20" fmla="+- 0 7247 7207"/>
                  <a:gd name="T21" fmla="*/ T20 w 58"/>
                  <a:gd name="T22" fmla="+- 0 -2395 -2409"/>
                  <a:gd name="T23" fmla="*/ -2395 h 17"/>
                  <a:gd name="T24" fmla="+- 0 7264 7207"/>
                  <a:gd name="T25" fmla="*/ T24 w 58"/>
                  <a:gd name="T26" fmla="+- 0 -2404 -2409"/>
                  <a:gd name="T27" fmla="*/ -2404 h 17"/>
                  <a:gd name="T28" fmla="+- 0 7247 7207"/>
                  <a:gd name="T29" fmla="*/ T28 w 58"/>
                  <a:gd name="T30" fmla="+- 0 -2408 -2409"/>
                  <a:gd name="T31" fmla="*/ -2408 h 17"/>
                  <a:gd name="T32" fmla="+- 0 7235 7207"/>
                  <a:gd name="T33" fmla="*/ T32 w 58"/>
                  <a:gd name="T34" fmla="+- 0 -2409 -2409"/>
                  <a:gd name="T35" fmla="*/ -2409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58" h="17">
                    <a:moveTo>
                      <a:pt x="28" y="0"/>
                    </a:moveTo>
                    <a:lnTo>
                      <a:pt x="17" y="1"/>
                    </a:lnTo>
                    <a:lnTo>
                      <a:pt x="0" y="5"/>
                    </a:lnTo>
                    <a:lnTo>
                      <a:pt x="16" y="14"/>
                    </a:lnTo>
                    <a:lnTo>
                      <a:pt x="28" y="17"/>
                    </a:lnTo>
                    <a:lnTo>
                      <a:pt x="40" y="14"/>
                    </a:lnTo>
                    <a:lnTo>
                      <a:pt x="57" y="5"/>
                    </a:lnTo>
                    <a:lnTo>
                      <a:pt x="40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E8C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AutoShape 829">
                <a:extLst>
                  <a:ext uri="{FF2B5EF4-FFF2-40B4-BE49-F238E27FC236}">
                    <a16:creationId xmlns:a16="http://schemas.microsoft.com/office/drawing/2014/main" id="{FB490835-0B07-4D80-91B0-B8E6E4575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8" y="-2351"/>
                <a:ext cx="153" cy="54"/>
              </a:xfrm>
              <a:custGeom>
                <a:avLst/>
                <a:gdLst>
                  <a:gd name="T0" fmla="+- 0 7171 7158"/>
                  <a:gd name="T1" fmla="*/ T0 w 153"/>
                  <a:gd name="T2" fmla="+- 0 -2351 -2351"/>
                  <a:gd name="T3" fmla="*/ -2351 h 54"/>
                  <a:gd name="T4" fmla="+- 0 7158 7158"/>
                  <a:gd name="T5" fmla="*/ T4 w 153"/>
                  <a:gd name="T6" fmla="+- 0 -2341 -2351"/>
                  <a:gd name="T7" fmla="*/ -2341 h 54"/>
                  <a:gd name="T8" fmla="+- 0 7175 7158"/>
                  <a:gd name="T9" fmla="*/ T8 w 153"/>
                  <a:gd name="T10" fmla="+- 0 -2334 -2351"/>
                  <a:gd name="T11" fmla="*/ -2334 h 54"/>
                  <a:gd name="T12" fmla="+- 0 7188 7158"/>
                  <a:gd name="T13" fmla="*/ T12 w 153"/>
                  <a:gd name="T14" fmla="+- 0 -2327 -2351"/>
                  <a:gd name="T15" fmla="*/ -2327 h 54"/>
                  <a:gd name="T16" fmla="+- 0 7202 7158"/>
                  <a:gd name="T17" fmla="*/ T16 w 153"/>
                  <a:gd name="T18" fmla="+- 0 -2318 -2351"/>
                  <a:gd name="T19" fmla="*/ -2318 h 54"/>
                  <a:gd name="T20" fmla="+- 0 7214 7158"/>
                  <a:gd name="T21" fmla="*/ T20 w 153"/>
                  <a:gd name="T22" fmla="+- 0 -2311 -2351"/>
                  <a:gd name="T23" fmla="*/ -2311 h 54"/>
                  <a:gd name="T24" fmla="+- 0 7221 7158"/>
                  <a:gd name="T25" fmla="*/ T24 w 153"/>
                  <a:gd name="T26" fmla="+- 0 -2305 -2351"/>
                  <a:gd name="T27" fmla="*/ -2305 h 54"/>
                  <a:gd name="T28" fmla="+- 0 7227 7158"/>
                  <a:gd name="T29" fmla="*/ T28 w 153"/>
                  <a:gd name="T30" fmla="+- 0 -2301 -2351"/>
                  <a:gd name="T31" fmla="*/ -2301 h 54"/>
                  <a:gd name="T32" fmla="+- 0 7238 7158"/>
                  <a:gd name="T33" fmla="*/ T32 w 153"/>
                  <a:gd name="T34" fmla="+- 0 -2298 -2351"/>
                  <a:gd name="T35" fmla="*/ -2298 h 54"/>
                  <a:gd name="T36" fmla="+- 0 7250 7158"/>
                  <a:gd name="T37" fmla="*/ T36 w 153"/>
                  <a:gd name="T38" fmla="+- 0 -2298 -2351"/>
                  <a:gd name="T39" fmla="*/ -2298 h 54"/>
                  <a:gd name="T40" fmla="+- 0 7264 7158"/>
                  <a:gd name="T41" fmla="*/ T40 w 153"/>
                  <a:gd name="T42" fmla="+- 0 -2305 -2351"/>
                  <a:gd name="T43" fmla="*/ -2305 h 54"/>
                  <a:gd name="T44" fmla="+- 0 7282 7158"/>
                  <a:gd name="T45" fmla="*/ T44 w 153"/>
                  <a:gd name="T46" fmla="+- 0 -2318 -2351"/>
                  <a:gd name="T47" fmla="*/ -2318 h 54"/>
                  <a:gd name="T48" fmla="+- 0 7297 7158"/>
                  <a:gd name="T49" fmla="*/ T48 w 153"/>
                  <a:gd name="T50" fmla="+- 0 -2329 -2351"/>
                  <a:gd name="T51" fmla="*/ -2329 h 54"/>
                  <a:gd name="T52" fmla="+- 0 7243 7158"/>
                  <a:gd name="T53" fmla="*/ T52 w 153"/>
                  <a:gd name="T54" fmla="+- 0 -2329 -2351"/>
                  <a:gd name="T55" fmla="*/ -2329 h 54"/>
                  <a:gd name="T56" fmla="+- 0 7222 7158"/>
                  <a:gd name="T57" fmla="*/ T56 w 153"/>
                  <a:gd name="T58" fmla="+- 0 -2331 -2351"/>
                  <a:gd name="T59" fmla="*/ -2331 h 54"/>
                  <a:gd name="T60" fmla="+- 0 7200 7158"/>
                  <a:gd name="T61" fmla="*/ T60 w 153"/>
                  <a:gd name="T62" fmla="+- 0 -2336 -2351"/>
                  <a:gd name="T63" fmla="*/ -2336 h 54"/>
                  <a:gd name="T64" fmla="+- 0 7182 7158"/>
                  <a:gd name="T65" fmla="*/ T64 w 153"/>
                  <a:gd name="T66" fmla="+- 0 -2343 -2351"/>
                  <a:gd name="T67" fmla="*/ -2343 h 54"/>
                  <a:gd name="T68" fmla="+- 0 7171 7158"/>
                  <a:gd name="T69" fmla="*/ T68 w 153"/>
                  <a:gd name="T70" fmla="+- 0 -2351 -2351"/>
                  <a:gd name="T71" fmla="*/ -2351 h 54"/>
                  <a:gd name="T72" fmla="+- 0 7306 7158"/>
                  <a:gd name="T73" fmla="*/ T72 w 153"/>
                  <a:gd name="T74" fmla="+- 0 -2351 -2351"/>
                  <a:gd name="T75" fmla="*/ -2351 h 54"/>
                  <a:gd name="T76" fmla="+- 0 7286 7158"/>
                  <a:gd name="T77" fmla="*/ T76 w 153"/>
                  <a:gd name="T78" fmla="+- 0 -2339 -2351"/>
                  <a:gd name="T79" fmla="*/ -2339 h 54"/>
                  <a:gd name="T80" fmla="+- 0 7272 7158"/>
                  <a:gd name="T81" fmla="*/ T80 w 153"/>
                  <a:gd name="T82" fmla="+- 0 -2332 -2351"/>
                  <a:gd name="T83" fmla="*/ -2332 h 54"/>
                  <a:gd name="T84" fmla="+- 0 7260 7158"/>
                  <a:gd name="T85" fmla="*/ T84 w 153"/>
                  <a:gd name="T86" fmla="+- 0 -2330 -2351"/>
                  <a:gd name="T87" fmla="*/ -2330 h 54"/>
                  <a:gd name="T88" fmla="+- 0 7243 7158"/>
                  <a:gd name="T89" fmla="*/ T88 w 153"/>
                  <a:gd name="T90" fmla="+- 0 -2329 -2351"/>
                  <a:gd name="T91" fmla="*/ -2329 h 54"/>
                  <a:gd name="T92" fmla="+- 0 7297 7158"/>
                  <a:gd name="T93" fmla="*/ T92 w 153"/>
                  <a:gd name="T94" fmla="+- 0 -2329 -2351"/>
                  <a:gd name="T95" fmla="*/ -2329 h 54"/>
                  <a:gd name="T96" fmla="+- 0 7300 7158"/>
                  <a:gd name="T97" fmla="*/ T96 w 153"/>
                  <a:gd name="T98" fmla="+- 0 -2332 -2351"/>
                  <a:gd name="T99" fmla="*/ -2332 h 54"/>
                  <a:gd name="T100" fmla="+- 0 7311 7158"/>
                  <a:gd name="T101" fmla="*/ T100 w 153"/>
                  <a:gd name="T102" fmla="+- 0 -2344 -2351"/>
                  <a:gd name="T103" fmla="*/ -2344 h 54"/>
                  <a:gd name="T104" fmla="+- 0 7306 7158"/>
                  <a:gd name="T105" fmla="*/ T104 w 153"/>
                  <a:gd name="T106" fmla="+- 0 -2351 -2351"/>
                  <a:gd name="T107" fmla="*/ -2351 h 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153" h="54">
                    <a:moveTo>
                      <a:pt x="13" y="0"/>
                    </a:moveTo>
                    <a:lnTo>
                      <a:pt x="0" y="10"/>
                    </a:lnTo>
                    <a:lnTo>
                      <a:pt x="17" y="17"/>
                    </a:lnTo>
                    <a:lnTo>
                      <a:pt x="30" y="24"/>
                    </a:lnTo>
                    <a:lnTo>
                      <a:pt x="44" y="33"/>
                    </a:lnTo>
                    <a:lnTo>
                      <a:pt x="56" y="40"/>
                    </a:lnTo>
                    <a:lnTo>
                      <a:pt x="63" y="46"/>
                    </a:lnTo>
                    <a:lnTo>
                      <a:pt x="69" y="50"/>
                    </a:lnTo>
                    <a:lnTo>
                      <a:pt x="80" y="53"/>
                    </a:lnTo>
                    <a:lnTo>
                      <a:pt x="92" y="53"/>
                    </a:lnTo>
                    <a:lnTo>
                      <a:pt x="106" y="46"/>
                    </a:lnTo>
                    <a:lnTo>
                      <a:pt x="124" y="33"/>
                    </a:lnTo>
                    <a:lnTo>
                      <a:pt x="139" y="22"/>
                    </a:lnTo>
                    <a:lnTo>
                      <a:pt x="85" y="22"/>
                    </a:lnTo>
                    <a:lnTo>
                      <a:pt x="64" y="20"/>
                    </a:lnTo>
                    <a:lnTo>
                      <a:pt x="42" y="15"/>
                    </a:lnTo>
                    <a:lnTo>
                      <a:pt x="24" y="8"/>
                    </a:lnTo>
                    <a:lnTo>
                      <a:pt x="13" y="0"/>
                    </a:lnTo>
                    <a:close/>
                    <a:moveTo>
                      <a:pt x="148" y="0"/>
                    </a:moveTo>
                    <a:lnTo>
                      <a:pt x="128" y="12"/>
                    </a:lnTo>
                    <a:lnTo>
                      <a:pt x="114" y="19"/>
                    </a:lnTo>
                    <a:lnTo>
                      <a:pt x="102" y="21"/>
                    </a:lnTo>
                    <a:lnTo>
                      <a:pt x="85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53" y="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C57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AutoShape 828">
                <a:extLst>
                  <a:ext uri="{FF2B5EF4-FFF2-40B4-BE49-F238E27FC236}">
                    <a16:creationId xmlns:a16="http://schemas.microsoft.com/office/drawing/2014/main" id="{4F1FEF99-A0B8-40C8-908D-5F80A0DA3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3" y="-2619"/>
                <a:ext cx="177" cy="43"/>
              </a:xfrm>
              <a:custGeom>
                <a:avLst/>
                <a:gdLst>
                  <a:gd name="T0" fmla="+- 0 7095 6963"/>
                  <a:gd name="T1" fmla="*/ T0 w 177"/>
                  <a:gd name="T2" fmla="+- 0 -2619 -2619"/>
                  <a:gd name="T3" fmla="*/ -2619 h 43"/>
                  <a:gd name="T4" fmla="+- 0 7067 6963"/>
                  <a:gd name="T5" fmla="*/ T4 w 177"/>
                  <a:gd name="T6" fmla="+- 0 -2618 -2619"/>
                  <a:gd name="T7" fmla="*/ -2618 h 43"/>
                  <a:gd name="T8" fmla="+- 0 7033 6963"/>
                  <a:gd name="T9" fmla="*/ T8 w 177"/>
                  <a:gd name="T10" fmla="+- 0 -2613 -2619"/>
                  <a:gd name="T11" fmla="*/ -2613 h 43"/>
                  <a:gd name="T12" fmla="+- 0 6996 6963"/>
                  <a:gd name="T13" fmla="*/ T12 w 177"/>
                  <a:gd name="T14" fmla="+- 0 -2600 -2619"/>
                  <a:gd name="T15" fmla="*/ -2600 h 43"/>
                  <a:gd name="T16" fmla="+- 0 6963 6963"/>
                  <a:gd name="T17" fmla="*/ T16 w 177"/>
                  <a:gd name="T18" fmla="+- 0 -2576 -2619"/>
                  <a:gd name="T19" fmla="*/ -2576 h 43"/>
                  <a:gd name="T20" fmla="+- 0 7004 6963"/>
                  <a:gd name="T21" fmla="*/ T20 w 177"/>
                  <a:gd name="T22" fmla="+- 0 -2593 -2619"/>
                  <a:gd name="T23" fmla="*/ -2593 h 43"/>
                  <a:gd name="T24" fmla="+- 0 7028 6963"/>
                  <a:gd name="T25" fmla="*/ T24 w 177"/>
                  <a:gd name="T26" fmla="+- 0 -2601 -2619"/>
                  <a:gd name="T27" fmla="*/ -2601 h 43"/>
                  <a:gd name="T28" fmla="+- 0 7139 6963"/>
                  <a:gd name="T29" fmla="*/ T28 w 177"/>
                  <a:gd name="T30" fmla="+- 0 -2601 -2619"/>
                  <a:gd name="T31" fmla="*/ -2601 h 43"/>
                  <a:gd name="T32" fmla="+- 0 7132 6963"/>
                  <a:gd name="T33" fmla="*/ T32 w 177"/>
                  <a:gd name="T34" fmla="+- 0 -2609 -2619"/>
                  <a:gd name="T35" fmla="*/ -2609 h 43"/>
                  <a:gd name="T36" fmla="+- 0 7117 6963"/>
                  <a:gd name="T37" fmla="*/ T36 w 177"/>
                  <a:gd name="T38" fmla="+- 0 -2616 -2619"/>
                  <a:gd name="T39" fmla="*/ -2616 h 43"/>
                  <a:gd name="T40" fmla="+- 0 7095 6963"/>
                  <a:gd name="T41" fmla="*/ T40 w 177"/>
                  <a:gd name="T42" fmla="+- 0 -2619 -2619"/>
                  <a:gd name="T43" fmla="*/ -2619 h 43"/>
                  <a:gd name="T44" fmla="+- 0 7139 6963"/>
                  <a:gd name="T45" fmla="*/ T44 w 177"/>
                  <a:gd name="T46" fmla="+- 0 -2601 -2619"/>
                  <a:gd name="T47" fmla="*/ -2601 h 43"/>
                  <a:gd name="T48" fmla="+- 0 7047 6963"/>
                  <a:gd name="T49" fmla="*/ T48 w 177"/>
                  <a:gd name="T50" fmla="+- 0 -2601 -2619"/>
                  <a:gd name="T51" fmla="*/ -2601 h 43"/>
                  <a:gd name="T52" fmla="+- 0 7070 6963"/>
                  <a:gd name="T53" fmla="*/ T52 w 177"/>
                  <a:gd name="T54" fmla="+- 0 -2596 -2619"/>
                  <a:gd name="T55" fmla="*/ -2596 h 43"/>
                  <a:gd name="T56" fmla="+- 0 7096 6963"/>
                  <a:gd name="T57" fmla="*/ T56 w 177"/>
                  <a:gd name="T58" fmla="+- 0 -2589 -2619"/>
                  <a:gd name="T59" fmla="*/ -2589 h 43"/>
                  <a:gd name="T60" fmla="+- 0 7116 6963"/>
                  <a:gd name="T61" fmla="*/ T60 w 177"/>
                  <a:gd name="T62" fmla="+- 0 -2585 -2619"/>
                  <a:gd name="T63" fmla="*/ -2585 h 43"/>
                  <a:gd name="T64" fmla="+- 0 7131 6963"/>
                  <a:gd name="T65" fmla="*/ T64 w 177"/>
                  <a:gd name="T66" fmla="+- 0 -2586 -2619"/>
                  <a:gd name="T67" fmla="*/ -2586 h 43"/>
                  <a:gd name="T68" fmla="+- 0 7139 6963"/>
                  <a:gd name="T69" fmla="*/ T68 w 177"/>
                  <a:gd name="T70" fmla="+- 0 -2591 -2619"/>
                  <a:gd name="T71" fmla="*/ -2591 h 43"/>
                  <a:gd name="T72" fmla="+- 0 7140 6963"/>
                  <a:gd name="T73" fmla="*/ T72 w 177"/>
                  <a:gd name="T74" fmla="+- 0 -2601 -2619"/>
                  <a:gd name="T75" fmla="*/ -2601 h 43"/>
                  <a:gd name="T76" fmla="+- 0 7139 6963"/>
                  <a:gd name="T77" fmla="*/ T76 w 177"/>
                  <a:gd name="T78" fmla="+- 0 -2601 -2619"/>
                  <a:gd name="T79" fmla="*/ -2601 h 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177" h="43">
                    <a:moveTo>
                      <a:pt x="132" y="0"/>
                    </a:moveTo>
                    <a:lnTo>
                      <a:pt x="104" y="1"/>
                    </a:lnTo>
                    <a:lnTo>
                      <a:pt x="70" y="6"/>
                    </a:lnTo>
                    <a:lnTo>
                      <a:pt x="33" y="19"/>
                    </a:lnTo>
                    <a:lnTo>
                      <a:pt x="0" y="43"/>
                    </a:lnTo>
                    <a:lnTo>
                      <a:pt x="41" y="26"/>
                    </a:lnTo>
                    <a:lnTo>
                      <a:pt x="65" y="18"/>
                    </a:lnTo>
                    <a:lnTo>
                      <a:pt x="176" y="18"/>
                    </a:lnTo>
                    <a:lnTo>
                      <a:pt x="169" y="10"/>
                    </a:lnTo>
                    <a:lnTo>
                      <a:pt x="154" y="3"/>
                    </a:lnTo>
                    <a:lnTo>
                      <a:pt x="132" y="0"/>
                    </a:lnTo>
                    <a:close/>
                    <a:moveTo>
                      <a:pt x="176" y="18"/>
                    </a:moveTo>
                    <a:lnTo>
                      <a:pt x="84" y="18"/>
                    </a:lnTo>
                    <a:lnTo>
                      <a:pt x="107" y="23"/>
                    </a:lnTo>
                    <a:lnTo>
                      <a:pt x="133" y="30"/>
                    </a:lnTo>
                    <a:lnTo>
                      <a:pt x="153" y="34"/>
                    </a:lnTo>
                    <a:lnTo>
                      <a:pt x="168" y="33"/>
                    </a:lnTo>
                    <a:lnTo>
                      <a:pt x="176" y="28"/>
                    </a:lnTo>
                    <a:lnTo>
                      <a:pt x="177" y="18"/>
                    </a:lnTo>
                    <a:lnTo>
                      <a:pt x="176" y="18"/>
                    </a:lnTo>
                    <a:close/>
                  </a:path>
                </a:pathLst>
              </a:custGeom>
              <a:solidFill>
                <a:srgbClr val="6B4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AutoShape 827">
                <a:extLst>
                  <a:ext uri="{FF2B5EF4-FFF2-40B4-BE49-F238E27FC236}">
                    <a16:creationId xmlns:a16="http://schemas.microsoft.com/office/drawing/2014/main" id="{1B8176A5-DE28-492B-81D7-D62566B83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0" y="-2619"/>
                <a:ext cx="166" cy="43"/>
              </a:xfrm>
              <a:custGeom>
                <a:avLst/>
                <a:gdLst>
                  <a:gd name="T0" fmla="+- 0 7491 7340"/>
                  <a:gd name="T1" fmla="*/ T0 w 166"/>
                  <a:gd name="T2" fmla="+- 0 -2600 -2619"/>
                  <a:gd name="T3" fmla="*/ -2600 h 43"/>
                  <a:gd name="T4" fmla="+- 0 7425 7340"/>
                  <a:gd name="T5" fmla="*/ T4 w 166"/>
                  <a:gd name="T6" fmla="+- 0 -2600 -2619"/>
                  <a:gd name="T7" fmla="*/ -2600 h 43"/>
                  <a:gd name="T8" fmla="+- 0 7458 7340"/>
                  <a:gd name="T9" fmla="*/ T8 w 166"/>
                  <a:gd name="T10" fmla="+- 0 -2596 -2619"/>
                  <a:gd name="T11" fmla="*/ -2596 h 43"/>
                  <a:gd name="T12" fmla="+- 0 7484 7340"/>
                  <a:gd name="T13" fmla="*/ T12 w 166"/>
                  <a:gd name="T14" fmla="+- 0 -2586 -2619"/>
                  <a:gd name="T15" fmla="*/ -2586 h 43"/>
                  <a:gd name="T16" fmla="+- 0 7498 7340"/>
                  <a:gd name="T17" fmla="*/ T16 w 166"/>
                  <a:gd name="T18" fmla="+- 0 -2580 -2619"/>
                  <a:gd name="T19" fmla="*/ -2580 h 43"/>
                  <a:gd name="T20" fmla="+- 0 7505 7340"/>
                  <a:gd name="T21" fmla="*/ T20 w 166"/>
                  <a:gd name="T22" fmla="+- 0 -2577 -2619"/>
                  <a:gd name="T23" fmla="*/ -2577 h 43"/>
                  <a:gd name="T24" fmla="+- 0 7506 7340"/>
                  <a:gd name="T25" fmla="*/ T24 w 166"/>
                  <a:gd name="T26" fmla="+- 0 -2576 -2619"/>
                  <a:gd name="T27" fmla="*/ -2576 h 43"/>
                  <a:gd name="T28" fmla="+- 0 7494 7340"/>
                  <a:gd name="T29" fmla="*/ T28 w 166"/>
                  <a:gd name="T30" fmla="+- 0 -2598 -2619"/>
                  <a:gd name="T31" fmla="*/ -2598 h 43"/>
                  <a:gd name="T32" fmla="+- 0 7491 7340"/>
                  <a:gd name="T33" fmla="*/ T32 w 166"/>
                  <a:gd name="T34" fmla="+- 0 -2600 -2619"/>
                  <a:gd name="T35" fmla="*/ -2600 h 43"/>
                  <a:gd name="T36" fmla="+- 0 7410 7340"/>
                  <a:gd name="T37" fmla="*/ T36 w 166"/>
                  <a:gd name="T38" fmla="+- 0 -2619 -2619"/>
                  <a:gd name="T39" fmla="*/ -2619 h 43"/>
                  <a:gd name="T40" fmla="+- 0 7363 7340"/>
                  <a:gd name="T41" fmla="*/ T40 w 166"/>
                  <a:gd name="T42" fmla="+- 0 -2617 -2619"/>
                  <a:gd name="T43" fmla="*/ -2617 h 43"/>
                  <a:gd name="T44" fmla="+- 0 7342 7340"/>
                  <a:gd name="T45" fmla="*/ T44 w 166"/>
                  <a:gd name="T46" fmla="+- 0 -2606 -2619"/>
                  <a:gd name="T47" fmla="*/ -2606 h 43"/>
                  <a:gd name="T48" fmla="+- 0 7340 7340"/>
                  <a:gd name="T49" fmla="*/ T48 w 166"/>
                  <a:gd name="T50" fmla="+- 0 -2593 -2619"/>
                  <a:gd name="T51" fmla="*/ -2593 h 43"/>
                  <a:gd name="T52" fmla="+- 0 7353 7340"/>
                  <a:gd name="T53" fmla="*/ T52 w 166"/>
                  <a:gd name="T54" fmla="+- 0 -2585 -2619"/>
                  <a:gd name="T55" fmla="*/ -2585 h 43"/>
                  <a:gd name="T56" fmla="+- 0 7373 7340"/>
                  <a:gd name="T57" fmla="*/ T56 w 166"/>
                  <a:gd name="T58" fmla="+- 0 -2587 -2619"/>
                  <a:gd name="T59" fmla="*/ -2587 h 43"/>
                  <a:gd name="T60" fmla="+- 0 7396 7340"/>
                  <a:gd name="T61" fmla="*/ T60 w 166"/>
                  <a:gd name="T62" fmla="+- 0 -2595 -2619"/>
                  <a:gd name="T63" fmla="*/ -2595 h 43"/>
                  <a:gd name="T64" fmla="+- 0 7425 7340"/>
                  <a:gd name="T65" fmla="*/ T64 w 166"/>
                  <a:gd name="T66" fmla="+- 0 -2600 -2619"/>
                  <a:gd name="T67" fmla="*/ -2600 h 43"/>
                  <a:gd name="T68" fmla="+- 0 7491 7340"/>
                  <a:gd name="T69" fmla="*/ T68 w 166"/>
                  <a:gd name="T70" fmla="+- 0 -2600 -2619"/>
                  <a:gd name="T71" fmla="*/ -2600 h 43"/>
                  <a:gd name="T72" fmla="+- 0 7479 7340"/>
                  <a:gd name="T73" fmla="*/ T72 w 166"/>
                  <a:gd name="T74" fmla="+- 0 -2610 -2619"/>
                  <a:gd name="T75" fmla="*/ -2610 h 43"/>
                  <a:gd name="T76" fmla="+- 0 7454 7340"/>
                  <a:gd name="T77" fmla="*/ T76 w 166"/>
                  <a:gd name="T78" fmla="+- 0 -2616 -2619"/>
                  <a:gd name="T79" fmla="*/ -2616 h 43"/>
                  <a:gd name="T80" fmla="+- 0 7410 7340"/>
                  <a:gd name="T81" fmla="*/ T80 w 166"/>
                  <a:gd name="T82" fmla="+- 0 -2619 -2619"/>
                  <a:gd name="T83" fmla="*/ -2619 h 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66" h="43">
                    <a:moveTo>
                      <a:pt x="151" y="19"/>
                    </a:moveTo>
                    <a:lnTo>
                      <a:pt x="85" y="19"/>
                    </a:lnTo>
                    <a:lnTo>
                      <a:pt x="118" y="23"/>
                    </a:lnTo>
                    <a:lnTo>
                      <a:pt x="144" y="33"/>
                    </a:lnTo>
                    <a:lnTo>
                      <a:pt x="158" y="39"/>
                    </a:lnTo>
                    <a:lnTo>
                      <a:pt x="165" y="42"/>
                    </a:lnTo>
                    <a:lnTo>
                      <a:pt x="166" y="43"/>
                    </a:lnTo>
                    <a:lnTo>
                      <a:pt x="154" y="21"/>
                    </a:lnTo>
                    <a:lnTo>
                      <a:pt x="151" y="19"/>
                    </a:lnTo>
                    <a:close/>
                    <a:moveTo>
                      <a:pt x="70" y="0"/>
                    </a:moveTo>
                    <a:lnTo>
                      <a:pt x="23" y="2"/>
                    </a:lnTo>
                    <a:lnTo>
                      <a:pt x="2" y="13"/>
                    </a:lnTo>
                    <a:lnTo>
                      <a:pt x="0" y="26"/>
                    </a:lnTo>
                    <a:lnTo>
                      <a:pt x="13" y="34"/>
                    </a:lnTo>
                    <a:lnTo>
                      <a:pt x="33" y="32"/>
                    </a:lnTo>
                    <a:lnTo>
                      <a:pt x="56" y="24"/>
                    </a:lnTo>
                    <a:lnTo>
                      <a:pt x="85" y="19"/>
                    </a:lnTo>
                    <a:lnTo>
                      <a:pt x="151" y="19"/>
                    </a:lnTo>
                    <a:lnTo>
                      <a:pt x="139" y="9"/>
                    </a:lnTo>
                    <a:lnTo>
                      <a:pt x="11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7C4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826">
                <a:extLst>
                  <a:ext uri="{FF2B5EF4-FFF2-40B4-BE49-F238E27FC236}">
                    <a16:creationId xmlns:a16="http://schemas.microsoft.com/office/drawing/2014/main" id="{AB158C90-58BA-4D97-8BA2-5E79351FB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" y="-248"/>
                <a:ext cx="900" cy="179"/>
              </a:xfrm>
              <a:custGeom>
                <a:avLst/>
                <a:gdLst>
                  <a:gd name="T0" fmla="+- 0 4902 4452"/>
                  <a:gd name="T1" fmla="*/ T0 w 900"/>
                  <a:gd name="T2" fmla="+- 0 -248 -248"/>
                  <a:gd name="T3" fmla="*/ -248 h 179"/>
                  <a:gd name="T4" fmla="+- 0 4782 4452"/>
                  <a:gd name="T5" fmla="*/ T4 w 900"/>
                  <a:gd name="T6" fmla="+- 0 -245 -248"/>
                  <a:gd name="T7" fmla="*/ -245 h 179"/>
                  <a:gd name="T8" fmla="+- 0 4675 4452"/>
                  <a:gd name="T9" fmla="*/ T8 w 900"/>
                  <a:gd name="T10" fmla="+- 0 -236 -248"/>
                  <a:gd name="T11" fmla="*/ -236 h 179"/>
                  <a:gd name="T12" fmla="+- 0 4584 4452"/>
                  <a:gd name="T13" fmla="*/ T12 w 900"/>
                  <a:gd name="T14" fmla="+- 0 -222 -248"/>
                  <a:gd name="T15" fmla="*/ -222 h 179"/>
                  <a:gd name="T16" fmla="+- 0 4513 4452"/>
                  <a:gd name="T17" fmla="*/ T16 w 900"/>
                  <a:gd name="T18" fmla="+- 0 -204 -248"/>
                  <a:gd name="T19" fmla="*/ -204 h 179"/>
                  <a:gd name="T20" fmla="+- 0 4452 4452"/>
                  <a:gd name="T21" fmla="*/ T20 w 900"/>
                  <a:gd name="T22" fmla="+- 0 -159 -248"/>
                  <a:gd name="T23" fmla="*/ -159 h 179"/>
                  <a:gd name="T24" fmla="+- 0 4468 4452"/>
                  <a:gd name="T25" fmla="*/ T24 w 900"/>
                  <a:gd name="T26" fmla="+- 0 -135 -248"/>
                  <a:gd name="T27" fmla="*/ -135 h 179"/>
                  <a:gd name="T28" fmla="+- 0 4584 4452"/>
                  <a:gd name="T29" fmla="*/ T28 w 900"/>
                  <a:gd name="T30" fmla="+- 0 -96 -248"/>
                  <a:gd name="T31" fmla="*/ -96 h 179"/>
                  <a:gd name="T32" fmla="+- 0 4675 4452"/>
                  <a:gd name="T33" fmla="*/ T32 w 900"/>
                  <a:gd name="T34" fmla="+- 0 -82 -248"/>
                  <a:gd name="T35" fmla="*/ -82 h 179"/>
                  <a:gd name="T36" fmla="+- 0 4782 4452"/>
                  <a:gd name="T37" fmla="*/ T36 w 900"/>
                  <a:gd name="T38" fmla="+- 0 -73 -248"/>
                  <a:gd name="T39" fmla="*/ -73 h 179"/>
                  <a:gd name="T40" fmla="+- 0 4902 4452"/>
                  <a:gd name="T41" fmla="*/ T40 w 900"/>
                  <a:gd name="T42" fmla="+- 0 -69 -248"/>
                  <a:gd name="T43" fmla="*/ -69 h 179"/>
                  <a:gd name="T44" fmla="+- 0 5021 4452"/>
                  <a:gd name="T45" fmla="*/ T44 w 900"/>
                  <a:gd name="T46" fmla="+- 0 -73 -248"/>
                  <a:gd name="T47" fmla="*/ -73 h 179"/>
                  <a:gd name="T48" fmla="+- 0 5129 4452"/>
                  <a:gd name="T49" fmla="*/ T48 w 900"/>
                  <a:gd name="T50" fmla="+- 0 -82 -248"/>
                  <a:gd name="T51" fmla="*/ -82 h 179"/>
                  <a:gd name="T52" fmla="+- 0 5220 4452"/>
                  <a:gd name="T53" fmla="*/ T52 w 900"/>
                  <a:gd name="T54" fmla="+- 0 -96 -248"/>
                  <a:gd name="T55" fmla="*/ -96 h 179"/>
                  <a:gd name="T56" fmla="+- 0 5290 4452"/>
                  <a:gd name="T57" fmla="*/ T56 w 900"/>
                  <a:gd name="T58" fmla="+- 0 -114 -248"/>
                  <a:gd name="T59" fmla="*/ -114 h 179"/>
                  <a:gd name="T60" fmla="+- 0 5352 4452"/>
                  <a:gd name="T61" fmla="*/ T60 w 900"/>
                  <a:gd name="T62" fmla="+- 0 -159 -248"/>
                  <a:gd name="T63" fmla="*/ -159 h 179"/>
                  <a:gd name="T64" fmla="+- 0 5336 4452"/>
                  <a:gd name="T65" fmla="*/ T64 w 900"/>
                  <a:gd name="T66" fmla="+- 0 -183 -248"/>
                  <a:gd name="T67" fmla="*/ -183 h 179"/>
                  <a:gd name="T68" fmla="+- 0 5220 4452"/>
                  <a:gd name="T69" fmla="*/ T68 w 900"/>
                  <a:gd name="T70" fmla="+- 0 -222 -248"/>
                  <a:gd name="T71" fmla="*/ -222 h 179"/>
                  <a:gd name="T72" fmla="+- 0 5129 4452"/>
                  <a:gd name="T73" fmla="*/ T72 w 900"/>
                  <a:gd name="T74" fmla="+- 0 -236 -248"/>
                  <a:gd name="T75" fmla="*/ -236 h 179"/>
                  <a:gd name="T76" fmla="+- 0 5021 4452"/>
                  <a:gd name="T77" fmla="*/ T76 w 900"/>
                  <a:gd name="T78" fmla="+- 0 -245 -248"/>
                  <a:gd name="T79" fmla="*/ -245 h 179"/>
                  <a:gd name="T80" fmla="+- 0 4902 4452"/>
                  <a:gd name="T81" fmla="*/ T80 w 900"/>
                  <a:gd name="T82" fmla="+- 0 -248 -248"/>
                  <a:gd name="T83" fmla="*/ -248 h 1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900" h="179">
                    <a:moveTo>
                      <a:pt x="450" y="0"/>
                    </a:moveTo>
                    <a:lnTo>
                      <a:pt x="330" y="3"/>
                    </a:lnTo>
                    <a:lnTo>
                      <a:pt x="223" y="12"/>
                    </a:lnTo>
                    <a:lnTo>
                      <a:pt x="132" y="26"/>
                    </a:lnTo>
                    <a:lnTo>
                      <a:pt x="61" y="44"/>
                    </a:lnTo>
                    <a:lnTo>
                      <a:pt x="0" y="89"/>
                    </a:lnTo>
                    <a:lnTo>
                      <a:pt x="16" y="113"/>
                    </a:lnTo>
                    <a:lnTo>
                      <a:pt x="132" y="152"/>
                    </a:lnTo>
                    <a:lnTo>
                      <a:pt x="223" y="166"/>
                    </a:lnTo>
                    <a:lnTo>
                      <a:pt x="330" y="175"/>
                    </a:lnTo>
                    <a:lnTo>
                      <a:pt x="450" y="179"/>
                    </a:lnTo>
                    <a:lnTo>
                      <a:pt x="569" y="175"/>
                    </a:lnTo>
                    <a:lnTo>
                      <a:pt x="677" y="166"/>
                    </a:lnTo>
                    <a:lnTo>
                      <a:pt x="768" y="152"/>
                    </a:lnTo>
                    <a:lnTo>
                      <a:pt x="838" y="134"/>
                    </a:lnTo>
                    <a:lnTo>
                      <a:pt x="900" y="89"/>
                    </a:lnTo>
                    <a:lnTo>
                      <a:pt x="884" y="65"/>
                    </a:lnTo>
                    <a:lnTo>
                      <a:pt x="768" y="26"/>
                    </a:lnTo>
                    <a:lnTo>
                      <a:pt x="677" y="12"/>
                    </a:lnTo>
                    <a:lnTo>
                      <a:pt x="569" y="3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A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AutoShape 825">
                <a:extLst>
                  <a:ext uri="{FF2B5EF4-FFF2-40B4-BE49-F238E27FC236}">
                    <a16:creationId xmlns:a16="http://schemas.microsoft.com/office/drawing/2014/main" id="{C8C2A767-C5F2-4444-B45D-48490E747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7" y="-1526"/>
                <a:ext cx="364" cy="1292"/>
              </a:xfrm>
              <a:custGeom>
                <a:avLst/>
                <a:gdLst>
                  <a:gd name="T0" fmla="+- 0 5051 4717"/>
                  <a:gd name="T1" fmla="*/ T0 w 364"/>
                  <a:gd name="T2" fmla="+- 0 -1341 -1526"/>
                  <a:gd name="T3" fmla="*/ -1341 h 1292"/>
                  <a:gd name="T4" fmla="+- 0 4914 4717"/>
                  <a:gd name="T5" fmla="*/ T4 w 364"/>
                  <a:gd name="T6" fmla="+- 0 -1341 -1526"/>
                  <a:gd name="T7" fmla="*/ -1341 h 1292"/>
                  <a:gd name="T8" fmla="+- 0 4929 4717"/>
                  <a:gd name="T9" fmla="*/ T8 w 364"/>
                  <a:gd name="T10" fmla="+- 0 -1341 -1526"/>
                  <a:gd name="T11" fmla="*/ -1341 h 1292"/>
                  <a:gd name="T12" fmla="+- 0 4931 4717"/>
                  <a:gd name="T13" fmla="*/ T12 w 364"/>
                  <a:gd name="T14" fmla="+- 0 -1329 -1526"/>
                  <a:gd name="T15" fmla="*/ -1329 h 1292"/>
                  <a:gd name="T16" fmla="+- 0 4933 4717"/>
                  <a:gd name="T17" fmla="*/ T16 w 364"/>
                  <a:gd name="T18" fmla="+- 0 -1299 -1526"/>
                  <a:gd name="T19" fmla="*/ -1299 h 1292"/>
                  <a:gd name="T20" fmla="+- 0 4936 4717"/>
                  <a:gd name="T21" fmla="*/ T20 w 364"/>
                  <a:gd name="T22" fmla="+- 0 -1229 -1526"/>
                  <a:gd name="T23" fmla="*/ -1229 h 1292"/>
                  <a:gd name="T24" fmla="+- 0 4939 4717"/>
                  <a:gd name="T25" fmla="*/ T24 w 364"/>
                  <a:gd name="T26" fmla="+- 0 -1136 -1526"/>
                  <a:gd name="T27" fmla="*/ -1136 h 1292"/>
                  <a:gd name="T28" fmla="+- 0 4943 4717"/>
                  <a:gd name="T29" fmla="*/ T28 w 364"/>
                  <a:gd name="T30" fmla="+- 0 -1036 -1526"/>
                  <a:gd name="T31" fmla="*/ -1036 h 1292"/>
                  <a:gd name="T32" fmla="+- 0 4946 4717"/>
                  <a:gd name="T33" fmla="*/ T32 w 364"/>
                  <a:gd name="T34" fmla="+- 0 -944 -1526"/>
                  <a:gd name="T35" fmla="*/ -944 h 1292"/>
                  <a:gd name="T36" fmla="+- 0 4947 4717"/>
                  <a:gd name="T37" fmla="*/ T36 w 364"/>
                  <a:gd name="T38" fmla="+- 0 -876 -1526"/>
                  <a:gd name="T39" fmla="*/ -876 h 1292"/>
                  <a:gd name="T40" fmla="+- 0 4948 4717"/>
                  <a:gd name="T41" fmla="*/ T40 w 364"/>
                  <a:gd name="T42" fmla="+- 0 -738 -1526"/>
                  <a:gd name="T43" fmla="*/ -738 h 1292"/>
                  <a:gd name="T44" fmla="+- 0 4951 4717"/>
                  <a:gd name="T45" fmla="*/ T44 w 364"/>
                  <a:gd name="T46" fmla="+- 0 -534 -1526"/>
                  <a:gd name="T47" fmla="*/ -534 h 1292"/>
                  <a:gd name="T48" fmla="+- 0 4955 4717"/>
                  <a:gd name="T49" fmla="*/ T48 w 364"/>
                  <a:gd name="T50" fmla="+- 0 -268 -1526"/>
                  <a:gd name="T51" fmla="*/ -268 h 1292"/>
                  <a:gd name="T52" fmla="+- 0 4985 4717"/>
                  <a:gd name="T53" fmla="*/ T52 w 364"/>
                  <a:gd name="T54" fmla="+- 0 -243 -1526"/>
                  <a:gd name="T55" fmla="*/ -243 h 1292"/>
                  <a:gd name="T56" fmla="+- 0 5008 4717"/>
                  <a:gd name="T57" fmla="*/ T56 w 364"/>
                  <a:gd name="T58" fmla="+- 0 -234 -1526"/>
                  <a:gd name="T59" fmla="*/ -234 h 1292"/>
                  <a:gd name="T60" fmla="+- 0 5036 4717"/>
                  <a:gd name="T61" fmla="*/ T60 w 364"/>
                  <a:gd name="T62" fmla="+- 0 -240 -1526"/>
                  <a:gd name="T63" fmla="*/ -240 h 1292"/>
                  <a:gd name="T64" fmla="+- 0 5081 4717"/>
                  <a:gd name="T65" fmla="*/ T64 w 364"/>
                  <a:gd name="T66" fmla="+- 0 -259 -1526"/>
                  <a:gd name="T67" fmla="*/ -259 h 1292"/>
                  <a:gd name="T68" fmla="+- 0 5062 4717"/>
                  <a:gd name="T69" fmla="*/ T68 w 364"/>
                  <a:gd name="T70" fmla="+- 0 -961 -1526"/>
                  <a:gd name="T71" fmla="*/ -961 h 1292"/>
                  <a:gd name="T72" fmla="+- 0 5051 4717"/>
                  <a:gd name="T73" fmla="*/ T72 w 364"/>
                  <a:gd name="T74" fmla="+- 0 -1341 -1526"/>
                  <a:gd name="T75" fmla="*/ -1341 h 1292"/>
                  <a:gd name="T76" fmla="+- 0 4773 4717"/>
                  <a:gd name="T77" fmla="*/ T76 w 364"/>
                  <a:gd name="T78" fmla="+- 0 -1526 -1526"/>
                  <a:gd name="T79" fmla="*/ -1526 h 1292"/>
                  <a:gd name="T80" fmla="+- 0 4745 4717"/>
                  <a:gd name="T81" fmla="*/ T80 w 364"/>
                  <a:gd name="T82" fmla="+- 0 -822 -1526"/>
                  <a:gd name="T83" fmla="*/ -822 h 1292"/>
                  <a:gd name="T84" fmla="+- 0 4730 4717"/>
                  <a:gd name="T85" fmla="*/ T84 w 364"/>
                  <a:gd name="T86" fmla="+- 0 -457 -1526"/>
                  <a:gd name="T87" fmla="*/ -457 h 1292"/>
                  <a:gd name="T88" fmla="+- 0 4723 4717"/>
                  <a:gd name="T89" fmla="*/ T88 w 364"/>
                  <a:gd name="T90" fmla="+- 0 -312 -1526"/>
                  <a:gd name="T91" fmla="*/ -312 h 1292"/>
                  <a:gd name="T92" fmla="+- 0 4717 4717"/>
                  <a:gd name="T93" fmla="*/ T92 w 364"/>
                  <a:gd name="T94" fmla="+- 0 -269 -1526"/>
                  <a:gd name="T95" fmla="*/ -269 h 1292"/>
                  <a:gd name="T96" fmla="+- 0 4742 4717"/>
                  <a:gd name="T97" fmla="*/ T96 w 364"/>
                  <a:gd name="T98" fmla="+- 0 -245 -1526"/>
                  <a:gd name="T99" fmla="*/ -245 h 1292"/>
                  <a:gd name="T100" fmla="+- 0 4765 4717"/>
                  <a:gd name="T101" fmla="*/ T100 w 364"/>
                  <a:gd name="T102" fmla="+- 0 -236 -1526"/>
                  <a:gd name="T103" fmla="*/ -236 h 1292"/>
                  <a:gd name="T104" fmla="+- 0 4799 4717"/>
                  <a:gd name="T105" fmla="*/ T104 w 364"/>
                  <a:gd name="T106" fmla="+- 0 -241 -1526"/>
                  <a:gd name="T107" fmla="*/ -241 h 1292"/>
                  <a:gd name="T108" fmla="+- 0 4859 4717"/>
                  <a:gd name="T109" fmla="*/ T108 w 364"/>
                  <a:gd name="T110" fmla="+- 0 -259 -1526"/>
                  <a:gd name="T111" fmla="*/ -259 h 1292"/>
                  <a:gd name="T112" fmla="+- 0 4874 4717"/>
                  <a:gd name="T113" fmla="*/ T112 w 364"/>
                  <a:gd name="T114" fmla="+- 0 -801 -1526"/>
                  <a:gd name="T115" fmla="*/ -801 h 1292"/>
                  <a:gd name="T116" fmla="+- 0 4882 4717"/>
                  <a:gd name="T117" fmla="*/ T116 w 364"/>
                  <a:gd name="T118" fmla="+- 0 -1085 -1526"/>
                  <a:gd name="T119" fmla="*/ -1085 h 1292"/>
                  <a:gd name="T120" fmla="+- 0 4885 4717"/>
                  <a:gd name="T121" fmla="*/ T120 w 364"/>
                  <a:gd name="T122" fmla="+- 0 -1203 -1526"/>
                  <a:gd name="T123" fmla="*/ -1203 h 1292"/>
                  <a:gd name="T124" fmla="+- 0 4887 4717"/>
                  <a:gd name="T125" fmla="*/ T124 w 364"/>
                  <a:gd name="T126" fmla="+- 0 -1248 -1526"/>
                  <a:gd name="T127" fmla="*/ -1248 h 1292"/>
                  <a:gd name="T128" fmla="+- 0 4888 4717"/>
                  <a:gd name="T129" fmla="*/ T128 w 364"/>
                  <a:gd name="T130" fmla="+- 0 -1285 -1526"/>
                  <a:gd name="T131" fmla="*/ -1285 h 1292"/>
                  <a:gd name="T132" fmla="+- 0 4890 4717"/>
                  <a:gd name="T133" fmla="*/ T132 w 364"/>
                  <a:gd name="T134" fmla="+- 0 -1313 -1526"/>
                  <a:gd name="T135" fmla="*/ -1313 h 1292"/>
                  <a:gd name="T136" fmla="+- 0 4893 4717"/>
                  <a:gd name="T137" fmla="*/ T136 w 364"/>
                  <a:gd name="T138" fmla="+- 0 -1331 -1526"/>
                  <a:gd name="T139" fmla="*/ -1331 h 1292"/>
                  <a:gd name="T140" fmla="+- 0 4901 4717"/>
                  <a:gd name="T141" fmla="*/ T140 w 364"/>
                  <a:gd name="T142" fmla="+- 0 -1339 -1526"/>
                  <a:gd name="T143" fmla="*/ -1339 h 1292"/>
                  <a:gd name="T144" fmla="+- 0 4914 4717"/>
                  <a:gd name="T145" fmla="*/ T144 w 364"/>
                  <a:gd name="T146" fmla="+- 0 -1341 -1526"/>
                  <a:gd name="T147" fmla="*/ -1341 h 1292"/>
                  <a:gd name="T148" fmla="+- 0 5051 4717"/>
                  <a:gd name="T149" fmla="*/ T148 w 364"/>
                  <a:gd name="T150" fmla="+- 0 -1341 -1526"/>
                  <a:gd name="T151" fmla="*/ -1341 h 1292"/>
                  <a:gd name="T152" fmla="+- 0 5048 4717"/>
                  <a:gd name="T153" fmla="*/ T152 w 364"/>
                  <a:gd name="T154" fmla="+- 0 -1471 -1526"/>
                  <a:gd name="T155" fmla="*/ -1471 h 1292"/>
                  <a:gd name="T156" fmla="+- 0 5046 4717"/>
                  <a:gd name="T157" fmla="*/ T156 w 364"/>
                  <a:gd name="T158" fmla="+- 0 -1514 -1526"/>
                  <a:gd name="T159" fmla="*/ -1514 h 1292"/>
                  <a:gd name="T160" fmla="+- 0 4773 4717"/>
                  <a:gd name="T161" fmla="*/ T160 w 364"/>
                  <a:gd name="T162" fmla="+- 0 -1526 -1526"/>
                  <a:gd name="T163" fmla="*/ -1526 h 12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</a:cxnLst>
                <a:rect l="0" t="0" r="r" b="b"/>
                <a:pathLst>
                  <a:path w="364" h="1292">
                    <a:moveTo>
                      <a:pt x="334" y="185"/>
                    </a:moveTo>
                    <a:lnTo>
                      <a:pt x="197" y="185"/>
                    </a:lnTo>
                    <a:lnTo>
                      <a:pt x="212" y="185"/>
                    </a:lnTo>
                    <a:lnTo>
                      <a:pt x="214" y="197"/>
                    </a:lnTo>
                    <a:lnTo>
                      <a:pt x="216" y="227"/>
                    </a:lnTo>
                    <a:lnTo>
                      <a:pt x="219" y="297"/>
                    </a:lnTo>
                    <a:lnTo>
                      <a:pt x="222" y="390"/>
                    </a:lnTo>
                    <a:lnTo>
                      <a:pt x="226" y="490"/>
                    </a:lnTo>
                    <a:lnTo>
                      <a:pt x="229" y="582"/>
                    </a:lnTo>
                    <a:lnTo>
                      <a:pt x="230" y="650"/>
                    </a:lnTo>
                    <a:lnTo>
                      <a:pt x="231" y="788"/>
                    </a:lnTo>
                    <a:lnTo>
                      <a:pt x="234" y="992"/>
                    </a:lnTo>
                    <a:lnTo>
                      <a:pt x="238" y="1258"/>
                    </a:lnTo>
                    <a:lnTo>
                      <a:pt x="268" y="1283"/>
                    </a:lnTo>
                    <a:lnTo>
                      <a:pt x="291" y="1292"/>
                    </a:lnTo>
                    <a:lnTo>
                      <a:pt x="319" y="1286"/>
                    </a:lnTo>
                    <a:lnTo>
                      <a:pt x="364" y="1267"/>
                    </a:lnTo>
                    <a:lnTo>
                      <a:pt x="345" y="565"/>
                    </a:lnTo>
                    <a:lnTo>
                      <a:pt x="334" y="185"/>
                    </a:lnTo>
                    <a:close/>
                    <a:moveTo>
                      <a:pt x="56" y="0"/>
                    </a:moveTo>
                    <a:lnTo>
                      <a:pt x="28" y="704"/>
                    </a:lnTo>
                    <a:lnTo>
                      <a:pt x="13" y="1069"/>
                    </a:lnTo>
                    <a:lnTo>
                      <a:pt x="6" y="1214"/>
                    </a:lnTo>
                    <a:lnTo>
                      <a:pt x="0" y="1257"/>
                    </a:lnTo>
                    <a:lnTo>
                      <a:pt x="25" y="1281"/>
                    </a:lnTo>
                    <a:lnTo>
                      <a:pt x="48" y="1290"/>
                    </a:lnTo>
                    <a:lnTo>
                      <a:pt x="82" y="1285"/>
                    </a:lnTo>
                    <a:lnTo>
                      <a:pt x="142" y="1267"/>
                    </a:lnTo>
                    <a:lnTo>
                      <a:pt x="157" y="725"/>
                    </a:lnTo>
                    <a:lnTo>
                      <a:pt x="165" y="441"/>
                    </a:lnTo>
                    <a:lnTo>
                      <a:pt x="168" y="323"/>
                    </a:lnTo>
                    <a:lnTo>
                      <a:pt x="170" y="278"/>
                    </a:lnTo>
                    <a:lnTo>
                      <a:pt x="171" y="241"/>
                    </a:lnTo>
                    <a:lnTo>
                      <a:pt x="173" y="213"/>
                    </a:lnTo>
                    <a:lnTo>
                      <a:pt x="176" y="195"/>
                    </a:lnTo>
                    <a:lnTo>
                      <a:pt x="184" y="187"/>
                    </a:lnTo>
                    <a:lnTo>
                      <a:pt x="197" y="185"/>
                    </a:lnTo>
                    <a:lnTo>
                      <a:pt x="334" y="185"/>
                    </a:lnTo>
                    <a:lnTo>
                      <a:pt x="331" y="55"/>
                    </a:lnTo>
                    <a:lnTo>
                      <a:pt x="329" y="1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CB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824">
                <a:extLst>
                  <a:ext uri="{FF2B5EF4-FFF2-40B4-BE49-F238E27FC236}">
                    <a16:creationId xmlns:a16="http://schemas.microsoft.com/office/drawing/2014/main" id="{8B1431E1-FBFE-4B43-A9D2-487595855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1" y="-268"/>
                <a:ext cx="214" cy="159"/>
              </a:xfrm>
              <a:custGeom>
                <a:avLst/>
                <a:gdLst>
                  <a:gd name="T0" fmla="+- 0 4955 4951"/>
                  <a:gd name="T1" fmla="*/ T0 w 214"/>
                  <a:gd name="T2" fmla="+- 0 -268 -268"/>
                  <a:gd name="T3" fmla="*/ -268 h 159"/>
                  <a:gd name="T4" fmla="+- 0 4951 4951"/>
                  <a:gd name="T5" fmla="*/ T4 w 214"/>
                  <a:gd name="T6" fmla="+- 0 -199 -268"/>
                  <a:gd name="T7" fmla="*/ -199 h 159"/>
                  <a:gd name="T8" fmla="+- 0 5002 4951"/>
                  <a:gd name="T9" fmla="*/ T8 w 214"/>
                  <a:gd name="T10" fmla="+- 0 -129 -268"/>
                  <a:gd name="T11" fmla="*/ -129 h 159"/>
                  <a:gd name="T12" fmla="+- 0 5074 4951"/>
                  <a:gd name="T13" fmla="*/ T12 w 214"/>
                  <a:gd name="T14" fmla="+- 0 -109 -268"/>
                  <a:gd name="T15" fmla="*/ -109 h 159"/>
                  <a:gd name="T16" fmla="+- 0 5106 4951"/>
                  <a:gd name="T17" fmla="*/ T16 w 214"/>
                  <a:gd name="T18" fmla="+- 0 -109 -268"/>
                  <a:gd name="T19" fmla="*/ -109 h 159"/>
                  <a:gd name="T20" fmla="+- 0 5134 4951"/>
                  <a:gd name="T21" fmla="*/ T20 w 214"/>
                  <a:gd name="T22" fmla="+- 0 -111 -268"/>
                  <a:gd name="T23" fmla="*/ -111 h 159"/>
                  <a:gd name="T24" fmla="+- 0 5153 4951"/>
                  <a:gd name="T25" fmla="*/ T24 w 214"/>
                  <a:gd name="T26" fmla="+- 0 -119 -268"/>
                  <a:gd name="T27" fmla="*/ -119 h 159"/>
                  <a:gd name="T28" fmla="+- 0 5162 4951"/>
                  <a:gd name="T29" fmla="*/ T28 w 214"/>
                  <a:gd name="T30" fmla="+- 0 -132 -268"/>
                  <a:gd name="T31" fmla="*/ -132 h 159"/>
                  <a:gd name="T32" fmla="+- 0 5164 4951"/>
                  <a:gd name="T33" fmla="*/ T32 w 214"/>
                  <a:gd name="T34" fmla="+- 0 -149 -268"/>
                  <a:gd name="T35" fmla="*/ -149 h 159"/>
                  <a:gd name="T36" fmla="+- 0 5163 4951"/>
                  <a:gd name="T37" fmla="*/ T36 w 214"/>
                  <a:gd name="T38" fmla="+- 0 -167 -268"/>
                  <a:gd name="T39" fmla="*/ -167 h 159"/>
                  <a:gd name="T40" fmla="+- 0 5157 4951"/>
                  <a:gd name="T41" fmla="*/ T40 w 214"/>
                  <a:gd name="T42" fmla="+- 0 -182 -268"/>
                  <a:gd name="T43" fmla="*/ -182 h 159"/>
                  <a:gd name="T44" fmla="+- 0 5147 4951"/>
                  <a:gd name="T45" fmla="*/ T44 w 214"/>
                  <a:gd name="T46" fmla="+- 0 -193 -268"/>
                  <a:gd name="T47" fmla="*/ -193 h 159"/>
                  <a:gd name="T48" fmla="+- 0 5135 4951"/>
                  <a:gd name="T49" fmla="*/ T48 w 214"/>
                  <a:gd name="T50" fmla="+- 0 -200 -268"/>
                  <a:gd name="T51" fmla="*/ -200 h 159"/>
                  <a:gd name="T52" fmla="+- 0 5116 4951"/>
                  <a:gd name="T53" fmla="*/ T52 w 214"/>
                  <a:gd name="T54" fmla="+- 0 -207 -268"/>
                  <a:gd name="T55" fmla="*/ -207 h 159"/>
                  <a:gd name="T56" fmla="+- 0 5108 4951"/>
                  <a:gd name="T57" fmla="*/ T56 w 214"/>
                  <a:gd name="T58" fmla="+- 0 -214 -268"/>
                  <a:gd name="T59" fmla="*/ -214 h 159"/>
                  <a:gd name="T60" fmla="+- 0 5098 4951"/>
                  <a:gd name="T61" fmla="*/ T60 w 214"/>
                  <a:gd name="T62" fmla="+- 0 -229 -268"/>
                  <a:gd name="T63" fmla="*/ -229 h 159"/>
                  <a:gd name="T64" fmla="+- 0 5081 4951"/>
                  <a:gd name="T65" fmla="*/ T64 w 214"/>
                  <a:gd name="T66" fmla="+- 0 -259 -268"/>
                  <a:gd name="T67" fmla="*/ -259 h 159"/>
                  <a:gd name="T68" fmla="+- 0 4955 4951"/>
                  <a:gd name="T69" fmla="*/ T68 w 214"/>
                  <a:gd name="T70" fmla="+- 0 -268 -268"/>
                  <a:gd name="T71" fmla="*/ -268 h 1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214" h="159">
                    <a:moveTo>
                      <a:pt x="4" y="0"/>
                    </a:moveTo>
                    <a:lnTo>
                      <a:pt x="0" y="69"/>
                    </a:lnTo>
                    <a:lnTo>
                      <a:pt x="51" y="139"/>
                    </a:lnTo>
                    <a:lnTo>
                      <a:pt x="123" y="159"/>
                    </a:lnTo>
                    <a:lnTo>
                      <a:pt x="155" y="159"/>
                    </a:lnTo>
                    <a:lnTo>
                      <a:pt x="183" y="157"/>
                    </a:lnTo>
                    <a:lnTo>
                      <a:pt x="202" y="149"/>
                    </a:lnTo>
                    <a:lnTo>
                      <a:pt x="211" y="136"/>
                    </a:lnTo>
                    <a:lnTo>
                      <a:pt x="213" y="119"/>
                    </a:lnTo>
                    <a:lnTo>
                      <a:pt x="212" y="101"/>
                    </a:lnTo>
                    <a:lnTo>
                      <a:pt x="206" y="86"/>
                    </a:lnTo>
                    <a:lnTo>
                      <a:pt x="196" y="75"/>
                    </a:lnTo>
                    <a:lnTo>
                      <a:pt x="184" y="68"/>
                    </a:lnTo>
                    <a:lnTo>
                      <a:pt x="165" y="61"/>
                    </a:lnTo>
                    <a:lnTo>
                      <a:pt x="157" y="54"/>
                    </a:lnTo>
                    <a:lnTo>
                      <a:pt x="147" y="39"/>
                    </a:lnTo>
                    <a:lnTo>
                      <a:pt x="130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2" name="Picture 823">
                <a:extLst>
                  <a:ext uri="{FF2B5EF4-FFF2-40B4-BE49-F238E27FC236}">
                    <a16:creationId xmlns:a16="http://schemas.microsoft.com/office/drawing/2014/main" id="{4BEFE04D-3B4D-4D6F-B22C-5839D6C208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5" y="-269"/>
                <a:ext cx="21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Freeform 822">
                <a:extLst>
                  <a:ext uri="{FF2B5EF4-FFF2-40B4-BE49-F238E27FC236}">
                    <a16:creationId xmlns:a16="http://schemas.microsoft.com/office/drawing/2014/main" id="{5220ED9E-D2FD-43D1-A952-B024F10E6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1" y="-226"/>
                <a:ext cx="190" cy="118"/>
              </a:xfrm>
              <a:custGeom>
                <a:avLst/>
                <a:gdLst>
                  <a:gd name="T0" fmla="+- 0 4952 4951"/>
                  <a:gd name="T1" fmla="*/ T0 w 190"/>
                  <a:gd name="T2" fmla="+- 0 -226 -226"/>
                  <a:gd name="T3" fmla="*/ -226 h 118"/>
                  <a:gd name="T4" fmla="+- 0 4990 4951"/>
                  <a:gd name="T5" fmla="*/ T4 w 190"/>
                  <a:gd name="T6" fmla="+- 0 -156 -226"/>
                  <a:gd name="T7" fmla="*/ -156 h 118"/>
                  <a:gd name="T8" fmla="+- 0 5046 4951"/>
                  <a:gd name="T9" fmla="*/ T8 w 190"/>
                  <a:gd name="T10" fmla="+- 0 -111 -226"/>
                  <a:gd name="T11" fmla="*/ -111 h 118"/>
                  <a:gd name="T12" fmla="+- 0 5075 4951"/>
                  <a:gd name="T13" fmla="*/ T12 w 190"/>
                  <a:gd name="T14" fmla="+- 0 -108 -226"/>
                  <a:gd name="T15" fmla="*/ -108 h 118"/>
                  <a:gd name="T16" fmla="+- 0 5098 4951"/>
                  <a:gd name="T17" fmla="*/ T16 w 190"/>
                  <a:gd name="T18" fmla="+- 0 -109 -226"/>
                  <a:gd name="T19" fmla="*/ -109 h 118"/>
                  <a:gd name="T20" fmla="+- 0 5140 4951"/>
                  <a:gd name="T21" fmla="*/ T20 w 190"/>
                  <a:gd name="T22" fmla="+- 0 -112 -226"/>
                  <a:gd name="T23" fmla="*/ -112 h 118"/>
                  <a:gd name="T24" fmla="+- 0 5131 4951"/>
                  <a:gd name="T25" fmla="*/ T24 w 190"/>
                  <a:gd name="T26" fmla="+- 0 -119 -226"/>
                  <a:gd name="T27" fmla="*/ -119 h 118"/>
                  <a:gd name="T28" fmla="+- 0 5109 4951"/>
                  <a:gd name="T29" fmla="*/ T28 w 190"/>
                  <a:gd name="T30" fmla="+- 0 -133 -226"/>
                  <a:gd name="T31" fmla="*/ -133 h 118"/>
                  <a:gd name="T32" fmla="+- 0 5079 4951"/>
                  <a:gd name="T33" fmla="*/ T32 w 190"/>
                  <a:gd name="T34" fmla="+- 0 -152 -226"/>
                  <a:gd name="T35" fmla="*/ -152 h 118"/>
                  <a:gd name="T36" fmla="+- 0 5049 4951"/>
                  <a:gd name="T37" fmla="*/ T36 w 190"/>
                  <a:gd name="T38" fmla="+- 0 -168 -226"/>
                  <a:gd name="T39" fmla="*/ -168 h 118"/>
                  <a:gd name="T40" fmla="+- 0 5026 4951"/>
                  <a:gd name="T41" fmla="*/ T40 w 190"/>
                  <a:gd name="T42" fmla="+- 0 -180 -226"/>
                  <a:gd name="T43" fmla="*/ -180 h 118"/>
                  <a:gd name="T44" fmla="+- 0 5008 4951"/>
                  <a:gd name="T45" fmla="*/ T44 w 190"/>
                  <a:gd name="T46" fmla="+- 0 -190 -226"/>
                  <a:gd name="T47" fmla="*/ -190 h 118"/>
                  <a:gd name="T48" fmla="+- 0 4987 4951"/>
                  <a:gd name="T49" fmla="*/ T48 w 190"/>
                  <a:gd name="T50" fmla="+- 0 -203 -226"/>
                  <a:gd name="T51" fmla="*/ -203 h 118"/>
                  <a:gd name="T52" fmla="+- 0 4952 4951"/>
                  <a:gd name="T53" fmla="*/ T52 w 190"/>
                  <a:gd name="T54" fmla="+- 0 -226 -226"/>
                  <a:gd name="T55" fmla="*/ -226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90" h="118">
                    <a:moveTo>
                      <a:pt x="1" y="0"/>
                    </a:moveTo>
                    <a:lnTo>
                      <a:pt x="39" y="70"/>
                    </a:lnTo>
                    <a:lnTo>
                      <a:pt x="95" y="115"/>
                    </a:lnTo>
                    <a:lnTo>
                      <a:pt x="124" y="118"/>
                    </a:lnTo>
                    <a:lnTo>
                      <a:pt x="147" y="117"/>
                    </a:lnTo>
                    <a:lnTo>
                      <a:pt x="189" y="114"/>
                    </a:lnTo>
                    <a:lnTo>
                      <a:pt x="180" y="107"/>
                    </a:lnTo>
                    <a:lnTo>
                      <a:pt x="158" y="93"/>
                    </a:lnTo>
                    <a:lnTo>
                      <a:pt x="128" y="74"/>
                    </a:lnTo>
                    <a:lnTo>
                      <a:pt x="98" y="58"/>
                    </a:lnTo>
                    <a:lnTo>
                      <a:pt x="75" y="46"/>
                    </a:lnTo>
                    <a:lnTo>
                      <a:pt x="57" y="36"/>
                    </a:lnTo>
                    <a:lnTo>
                      <a:pt x="36" y="2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21">
                <a:extLst>
                  <a:ext uri="{FF2B5EF4-FFF2-40B4-BE49-F238E27FC236}">
                    <a16:creationId xmlns:a16="http://schemas.microsoft.com/office/drawing/2014/main" id="{903A6F4C-A9AC-49E8-8678-3CAE20A2A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" y="-2135"/>
                <a:ext cx="181" cy="640"/>
              </a:xfrm>
              <a:custGeom>
                <a:avLst/>
                <a:gdLst>
                  <a:gd name="T0" fmla="+- 0 4913 4813"/>
                  <a:gd name="T1" fmla="*/ T0 w 181"/>
                  <a:gd name="T2" fmla="+- 0 -2135 -2135"/>
                  <a:gd name="T3" fmla="*/ -2135 h 640"/>
                  <a:gd name="T4" fmla="+- 0 4848 4813"/>
                  <a:gd name="T5" fmla="*/ T4 w 181"/>
                  <a:gd name="T6" fmla="+- 0 -2124 -2135"/>
                  <a:gd name="T7" fmla="*/ -2124 h 640"/>
                  <a:gd name="T8" fmla="+- 0 4813 4813"/>
                  <a:gd name="T9" fmla="*/ T8 w 181"/>
                  <a:gd name="T10" fmla="+- 0 -2116 -2135"/>
                  <a:gd name="T11" fmla="*/ -2116 h 640"/>
                  <a:gd name="T12" fmla="+- 0 4841 4813"/>
                  <a:gd name="T13" fmla="*/ T12 w 181"/>
                  <a:gd name="T14" fmla="+- 0 -1943 -2135"/>
                  <a:gd name="T15" fmla="*/ -1943 h 640"/>
                  <a:gd name="T16" fmla="+- 0 4856 4813"/>
                  <a:gd name="T17" fmla="*/ T16 w 181"/>
                  <a:gd name="T18" fmla="+- 0 -1849 -2135"/>
                  <a:gd name="T19" fmla="*/ -1849 h 640"/>
                  <a:gd name="T20" fmla="+- 0 4863 4813"/>
                  <a:gd name="T21" fmla="*/ T20 w 181"/>
                  <a:gd name="T22" fmla="+- 0 -1798 -2135"/>
                  <a:gd name="T23" fmla="*/ -1798 h 640"/>
                  <a:gd name="T24" fmla="+- 0 4867 4813"/>
                  <a:gd name="T25" fmla="*/ T24 w 181"/>
                  <a:gd name="T26" fmla="+- 0 -1757 -2135"/>
                  <a:gd name="T27" fmla="*/ -1757 h 640"/>
                  <a:gd name="T28" fmla="+- 0 4866 4813"/>
                  <a:gd name="T29" fmla="*/ T28 w 181"/>
                  <a:gd name="T30" fmla="+- 0 -1691 -2135"/>
                  <a:gd name="T31" fmla="*/ -1691 h 640"/>
                  <a:gd name="T32" fmla="+- 0 4859 4813"/>
                  <a:gd name="T33" fmla="*/ T32 w 181"/>
                  <a:gd name="T34" fmla="+- 0 -1607 -2135"/>
                  <a:gd name="T35" fmla="*/ -1607 h 640"/>
                  <a:gd name="T36" fmla="+- 0 4851 4813"/>
                  <a:gd name="T37" fmla="*/ T36 w 181"/>
                  <a:gd name="T38" fmla="+- 0 -1534 -2135"/>
                  <a:gd name="T39" fmla="*/ -1534 h 640"/>
                  <a:gd name="T40" fmla="+- 0 4847 4813"/>
                  <a:gd name="T41" fmla="*/ T40 w 181"/>
                  <a:gd name="T42" fmla="+- 0 -1503 -2135"/>
                  <a:gd name="T43" fmla="*/ -1503 h 640"/>
                  <a:gd name="T44" fmla="+- 0 4886 4813"/>
                  <a:gd name="T45" fmla="*/ T44 w 181"/>
                  <a:gd name="T46" fmla="+- 0 -1497 -2135"/>
                  <a:gd name="T47" fmla="*/ -1497 h 640"/>
                  <a:gd name="T48" fmla="+- 0 4911 4813"/>
                  <a:gd name="T49" fmla="*/ T48 w 181"/>
                  <a:gd name="T50" fmla="+- 0 -1495 -2135"/>
                  <a:gd name="T51" fmla="*/ -1495 h 640"/>
                  <a:gd name="T52" fmla="+- 0 4933 4813"/>
                  <a:gd name="T53" fmla="*/ T52 w 181"/>
                  <a:gd name="T54" fmla="+- 0 -1497 -2135"/>
                  <a:gd name="T55" fmla="*/ -1497 h 640"/>
                  <a:gd name="T56" fmla="+- 0 4963 4813"/>
                  <a:gd name="T57" fmla="*/ T56 w 181"/>
                  <a:gd name="T58" fmla="+- 0 -1503 -2135"/>
                  <a:gd name="T59" fmla="*/ -1503 h 640"/>
                  <a:gd name="T60" fmla="+- 0 4961 4813"/>
                  <a:gd name="T61" fmla="*/ T60 w 181"/>
                  <a:gd name="T62" fmla="+- 0 -1646 -2135"/>
                  <a:gd name="T63" fmla="*/ -1646 h 640"/>
                  <a:gd name="T64" fmla="+- 0 4960 4813"/>
                  <a:gd name="T65" fmla="*/ T64 w 181"/>
                  <a:gd name="T66" fmla="+- 0 -1725 -2135"/>
                  <a:gd name="T67" fmla="*/ -1725 h 640"/>
                  <a:gd name="T68" fmla="+- 0 4963 4813"/>
                  <a:gd name="T69" fmla="*/ T68 w 181"/>
                  <a:gd name="T70" fmla="+- 0 -1769 -2135"/>
                  <a:gd name="T71" fmla="*/ -1769 h 640"/>
                  <a:gd name="T72" fmla="+- 0 4968 4813"/>
                  <a:gd name="T73" fmla="*/ T72 w 181"/>
                  <a:gd name="T74" fmla="+- 0 -1806 -2135"/>
                  <a:gd name="T75" fmla="*/ -1806 h 640"/>
                  <a:gd name="T76" fmla="+- 0 4976 4813"/>
                  <a:gd name="T77" fmla="*/ T76 w 181"/>
                  <a:gd name="T78" fmla="+- 0 -1880 -2135"/>
                  <a:gd name="T79" fmla="*/ -1880 h 640"/>
                  <a:gd name="T80" fmla="+- 0 4984 4813"/>
                  <a:gd name="T81" fmla="*/ T80 w 181"/>
                  <a:gd name="T82" fmla="+- 0 -1986 -2135"/>
                  <a:gd name="T83" fmla="*/ -1986 h 640"/>
                  <a:gd name="T84" fmla="+- 0 4990 4813"/>
                  <a:gd name="T85" fmla="*/ T84 w 181"/>
                  <a:gd name="T86" fmla="+- 0 -2081 -2135"/>
                  <a:gd name="T87" fmla="*/ -2081 h 640"/>
                  <a:gd name="T88" fmla="+- 0 4993 4813"/>
                  <a:gd name="T89" fmla="*/ T88 w 181"/>
                  <a:gd name="T90" fmla="+- 0 -2123 -2135"/>
                  <a:gd name="T91" fmla="*/ -2123 h 640"/>
                  <a:gd name="T92" fmla="+- 0 4951 4813"/>
                  <a:gd name="T93" fmla="*/ T92 w 181"/>
                  <a:gd name="T94" fmla="+- 0 -2130 -2135"/>
                  <a:gd name="T95" fmla="*/ -2130 h 640"/>
                  <a:gd name="T96" fmla="+- 0 4928 4813"/>
                  <a:gd name="T97" fmla="*/ T96 w 181"/>
                  <a:gd name="T98" fmla="+- 0 -2134 -2135"/>
                  <a:gd name="T99" fmla="*/ -2134 h 640"/>
                  <a:gd name="T100" fmla="+- 0 4913 4813"/>
                  <a:gd name="T101" fmla="*/ T100 w 181"/>
                  <a:gd name="T102" fmla="+- 0 -2135 -2135"/>
                  <a:gd name="T103" fmla="*/ -2135 h 6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181" h="640">
                    <a:moveTo>
                      <a:pt x="100" y="0"/>
                    </a:moveTo>
                    <a:lnTo>
                      <a:pt x="35" y="11"/>
                    </a:lnTo>
                    <a:lnTo>
                      <a:pt x="0" y="19"/>
                    </a:lnTo>
                    <a:lnTo>
                      <a:pt x="28" y="192"/>
                    </a:lnTo>
                    <a:lnTo>
                      <a:pt x="43" y="286"/>
                    </a:lnTo>
                    <a:lnTo>
                      <a:pt x="50" y="337"/>
                    </a:lnTo>
                    <a:lnTo>
                      <a:pt x="54" y="378"/>
                    </a:lnTo>
                    <a:lnTo>
                      <a:pt x="53" y="444"/>
                    </a:lnTo>
                    <a:lnTo>
                      <a:pt x="46" y="528"/>
                    </a:lnTo>
                    <a:lnTo>
                      <a:pt x="38" y="601"/>
                    </a:lnTo>
                    <a:lnTo>
                      <a:pt x="34" y="632"/>
                    </a:lnTo>
                    <a:lnTo>
                      <a:pt x="73" y="638"/>
                    </a:lnTo>
                    <a:lnTo>
                      <a:pt x="98" y="640"/>
                    </a:lnTo>
                    <a:lnTo>
                      <a:pt x="120" y="638"/>
                    </a:lnTo>
                    <a:lnTo>
                      <a:pt x="150" y="632"/>
                    </a:lnTo>
                    <a:lnTo>
                      <a:pt x="148" y="489"/>
                    </a:lnTo>
                    <a:lnTo>
                      <a:pt x="147" y="410"/>
                    </a:lnTo>
                    <a:lnTo>
                      <a:pt x="150" y="366"/>
                    </a:lnTo>
                    <a:lnTo>
                      <a:pt x="155" y="329"/>
                    </a:lnTo>
                    <a:lnTo>
                      <a:pt x="163" y="255"/>
                    </a:lnTo>
                    <a:lnTo>
                      <a:pt x="171" y="149"/>
                    </a:lnTo>
                    <a:lnTo>
                      <a:pt x="177" y="54"/>
                    </a:lnTo>
                    <a:lnTo>
                      <a:pt x="180" y="12"/>
                    </a:lnTo>
                    <a:lnTo>
                      <a:pt x="138" y="5"/>
                    </a:lnTo>
                    <a:lnTo>
                      <a:pt x="115" y="1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AutoShape 820">
                <a:extLst>
                  <a:ext uri="{FF2B5EF4-FFF2-40B4-BE49-F238E27FC236}">
                    <a16:creationId xmlns:a16="http://schemas.microsoft.com/office/drawing/2014/main" id="{94B7F320-E6FC-4B3E-B100-DDC1A1256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3" y="-1503"/>
                <a:ext cx="100" cy="52"/>
              </a:xfrm>
              <a:custGeom>
                <a:avLst/>
                <a:gdLst>
                  <a:gd name="T0" fmla="+- 0 4863 4863"/>
                  <a:gd name="T1" fmla="*/ T0 w 100"/>
                  <a:gd name="T2" fmla="+- 0 -1503 -1503"/>
                  <a:gd name="T3" fmla="*/ -1503 h 52"/>
                  <a:gd name="T4" fmla="+- 0 4863 4863"/>
                  <a:gd name="T5" fmla="*/ T4 w 100"/>
                  <a:gd name="T6" fmla="+- 0 -1464 -1503"/>
                  <a:gd name="T7" fmla="*/ -1464 h 52"/>
                  <a:gd name="T8" fmla="+- 0 4887 4863"/>
                  <a:gd name="T9" fmla="*/ T8 w 100"/>
                  <a:gd name="T10" fmla="+- 0 -1454 -1503"/>
                  <a:gd name="T11" fmla="*/ -1454 h 52"/>
                  <a:gd name="T12" fmla="+- 0 4906 4863"/>
                  <a:gd name="T13" fmla="*/ T12 w 100"/>
                  <a:gd name="T14" fmla="+- 0 -1451 -1503"/>
                  <a:gd name="T15" fmla="*/ -1451 h 52"/>
                  <a:gd name="T16" fmla="+- 0 4928 4863"/>
                  <a:gd name="T17" fmla="*/ T16 w 100"/>
                  <a:gd name="T18" fmla="+- 0 -1453 -1503"/>
                  <a:gd name="T19" fmla="*/ -1453 h 52"/>
                  <a:gd name="T20" fmla="+- 0 4963 4863"/>
                  <a:gd name="T21" fmla="*/ T20 w 100"/>
                  <a:gd name="T22" fmla="+- 0 -1460 -1503"/>
                  <a:gd name="T23" fmla="*/ -1460 h 52"/>
                  <a:gd name="T24" fmla="+- 0 4963 4863"/>
                  <a:gd name="T25" fmla="*/ T24 w 100"/>
                  <a:gd name="T26" fmla="+- 0 -1497 -1503"/>
                  <a:gd name="T27" fmla="*/ -1497 h 52"/>
                  <a:gd name="T28" fmla="+- 0 4914 4863"/>
                  <a:gd name="T29" fmla="*/ T28 w 100"/>
                  <a:gd name="T30" fmla="+- 0 -1497 -1503"/>
                  <a:gd name="T31" fmla="*/ -1497 h 52"/>
                  <a:gd name="T32" fmla="+- 0 4894 4863"/>
                  <a:gd name="T33" fmla="*/ T32 w 100"/>
                  <a:gd name="T34" fmla="+- 0 -1499 -1503"/>
                  <a:gd name="T35" fmla="*/ -1499 h 52"/>
                  <a:gd name="T36" fmla="+- 0 4863 4863"/>
                  <a:gd name="T37" fmla="*/ T36 w 100"/>
                  <a:gd name="T38" fmla="+- 0 -1503 -1503"/>
                  <a:gd name="T39" fmla="*/ -1503 h 52"/>
                  <a:gd name="T40" fmla="+- 0 4963 4863"/>
                  <a:gd name="T41" fmla="*/ T40 w 100"/>
                  <a:gd name="T42" fmla="+- 0 -1503 -1503"/>
                  <a:gd name="T43" fmla="*/ -1503 h 52"/>
                  <a:gd name="T44" fmla="+- 0 4934 4863"/>
                  <a:gd name="T45" fmla="*/ T44 w 100"/>
                  <a:gd name="T46" fmla="+- 0 -1499 -1503"/>
                  <a:gd name="T47" fmla="*/ -1499 h 52"/>
                  <a:gd name="T48" fmla="+- 0 4914 4863"/>
                  <a:gd name="T49" fmla="*/ T48 w 100"/>
                  <a:gd name="T50" fmla="+- 0 -1497 -1503"/>
                  <a:gd name="T51" fmla="*/ -1497 h 52"/>
                  <a:gd name="T52" fmla="+- 0 4963 4863"/>
                  <a:gd name="T53" fmla="*/ T52 w 100"/>
                  <a:gd name="T54" fmla="+- 0 -1497 -1503"/>
                  <a:gd name="T55" fmla="*/ -1497 h 52"/>
                  <a:gd name="T56" fmla="+- 0 4963 4863"/>
                  <a:gd name="T57" fmla="*/ T56 w 100"/>
                  <a:gd name="T58" fmla="+- 0 -1503 -1503"/>
                  <a:gd name="T59" fmla="*/ -1503 h 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00" h="52">
                    <a:moveTo>
                      <a:pt x="0" y="0"/>
                    </a:moveTo>
                    <a:lnTo>
                      <a:pt x="0" y="39"/>
                    </a:lnTo>
                    <a:lnTo>
                      <a:pt x="24" y="49"/>
                    </a:lnTo>
                    <a:lnTo>
                      <a:pt x="43" y="52"/>
                    </a:lnTo>
                    <a:lnTo>
                      <a:pt x="65" y="50"/>
                    </a:lnTo>
                    <a:lnTo>
                      <a:pt x="100" y="43"/>
                    </a:lnTo>
                    <a:lnTo>
                      <a:pt x="100" y="6"/>
                    </a:lnTo>
                    <a:lnTo>
                      <a:pt x="51" y="6"/>
                    </a:lnTo>
                    <a:lnTo>
                      <a:pt x="31" y="4"/>
                    </a:lnTo>
                    <a:lnTo>
                      <a:pt x="0" y="0"/>
                    </a:lnTo>
                    <a:close/>
                    <a:moveTo>
                      <a:pt x="100" y="0"/>
                    </a:moveTo>
                    <a:lnTo>
                      <a:pt x="71" y="4"/>
                    </a:lnTo>
                    <a:lnTo>
                      <a:pt x="51" y="6"/>
                    </a:lnTo>
                    <a:lnTo>
                      <a:pt x="100" y="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2F3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6" name="Picture 819">
                <a:extLst>
                  <a:ext uri="{FF2B5EF4-FFF2-40B4-BE49-F238E27FC236}">
                    <a16:creationId xmlns:a16="http://schemas.microsoft.com/office/drawing/2014/main" id="{F01B07AD-A569-460A-BE2F-379E669D58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4" y="-2273"/>
                <a:ext cx="125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AutoShape 818">
                <a:extLst>
                  <a:ext uri="{FF2B5EF4-FFF2-40B4-BE49-F238E27FC236}">
                    <a16:creationId xmlns:a16="http://schemas.microsoft.com/office/drawing/2014/main" id="{8ECB37F3-3060-414A-90CE-06B942FBA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-3034"/>
                <a:ext cx="756" cy="794"/>
              </a:xfrm>
              <a:custGeom>
                <a:avLst/>
                <a:gdLst>
                  <a:gd name="T0" fmla="+- 0 4561 4522"/>
                  <a:gd name="T1" fmla="*/ T0 w 756"/>
                  <a:gd name="T2" fmla="+- 0 -2646 -3034"/>
                  <a:gd name="T3" fmla="*/ -2646 h 794"/>
                  <a:gd name="T4" fmla="+- 0 4543 4522"/>
                  <a:gd name="T5" fmla="*/ T4 w 756"/>
                  <a:gd name="T6" fmla="+- 0 -2637 -3034"/>
                  <a:gd name="T7" fmla="*/ -2637 h 794"/>
                  <a:gd name="T8" fmla="+- 0 4524 4522"/>
                  <a:gd name="T9" fmla="*/ T8 w 756"/>
                  <a:gd name="T10" fmla="+- 0 -2609 -3034"/>
                  <a:gd name="T11" fmla="*/ -2609 h 794"/>
                  <a:gd name="T12" fmla="+- 0 4527 4522"/>
                  <a:gd name="T13" fmla="*/ T12 w 756"/>
                  <a:gd name="T14" fmla="+- 0 -2572 -3034"/>
                  <a:gd name="T15" fmla="*/ -2572 h 794"/>
                  <a:gd name="T16" fmla="+- 0 4551 4522"/>
                  <a:gd name="T17" fmla="*/ T16 w 756"/>
                  <a:gd name="T18" fmla="+- 0 -2548 -3034"/>
                  <a:gd name="T19" fmla="*/ -2548 h 794"/>
                  <a:gd name="T20" fmla="+- 0 4571 4522"/>
                  <a:gd name="T21" fmla="*/ T20 w 756"/>
                  <a:gd name="T22" fmla="+- 0 -2524 -3034"/>
                  <a:gd name="T23" fmla="*/ -2524 h 794"/>
                  <a:gd name="T24" fmla="+- 0 4594 4522"/>
                  <a:gd name="T25" fmla="*/ T24 w 756"/>
                  <a:gd name="T26" fmla="+- 0 -2504 -3034"/>
                  <a:gd name="T27" fmla="*/ -2504 h 794"/>
                  <a:gd name="T28" fmla="+- 0 4610 4522"/>
                  <a:gd name="T29" fmla="*/ T28 w 756"/>
                  <a:gd name="T30" fmla="+- 0 -2499 -3034"/>
                  <a:gd name="T31" fmla="*/ -2499 h 794"/>
                  <a:gd name="T32" fmla="+- 0 4627 4522"/>
                  <a:gd name="T33" fmla="*/ T32 w 756"/>
                  <a:gd name="T34" fmla="+- 0 -2428 -3034"/>
                  <a:gd name="T35" fmla="*/ -2428 h 794"/>
                  <a:gd name="T36" fmla="+- 0 4681 4522"/>
                  <a:gd name="T37" fmla="*/ T36 w 756"/>
                  <a:gd name="T38" fmla="+- 0 -2372 -3034"/>
                  <a:gd name="T39" fmla="*/ -2372 h 794"/>
                  <a:gd name="T40" fmla="+- 0 4782 4522"/>
                  <a:gd name="T41" fmla="*/ T40 w 756"/>
                  <a:gd name="T42" fmla="+- 0 -2289 -3034"/>
                  <a:gd name="T43" fmla="*/ -2289 h 794"/>
                  <a:gd name="T44" fmla="+- 0 4883 4522"/>
                  <a:gd name="T45" fmla="*/ T44 w 756"/>
                  <a:gd name="T46" fmla="+- 0 -2243 -3034"/>
                  <a:gd name="T47" fmla="*/ -2243 h 794"/>
                  <a:gd name="T48" fmla="+- 0 4960 4522"/>
                  <a:gd name="T49" fmla="*/ T48 w 756"/>
                  <a:gd name="T50" fmla="+- 0 -2243 -3034"/>
                  <a:gd name="T51" fmla="*/ -2243 h 794"/>
                  <a:gd name="T52" fmla="+- 0 5041 4522"/>
                  <a:gd name="T53" fmla="*/ T52 w 756"/>
                  <a:gd name="T54" fmla="+- 0 -2288 -3034"/>
                  <a:gd name="T55" fmla="*/ -2288 h 794"/>
                  <a:gd name="T56" fmla="+- 0 5139 4522"/>
                  <a:gd name="T57" fmla="*/ T56 w 756"/>
                  <a:gd name="T58" fmla="+- 0 -2387 -3034"/>
                  <a:gd name="T59" fmla="*/ -2387 h 794"/>
                  <a:gd name="T60" fmla="+- 0 5194 4522"/>
                  <a:gd name="T61" fmla="*/ T60 w 756"/>
                  <a:gd name="T62" fmla="+- 0 -2499 -3034"/>
                  <a:gd name="T63" fmla="*/ -2499 h 794"/>
                  <a:gd name="T64" fmla="+- 0 5224 4522"/>
                  <a:gd name="T65" fmla="*/ T64 w 756"/>
                  <a:gd name="T66" fmla="+- 0 -2515 -3034"/>
                  <a:gd name="T67" fmla="*/ -2515 h 794"/>
                  <a:gd name="T68" fmla="+- 0 5249 4522"/>
                  <a:gd name="T69" fmla="*/ T68 w 756"/>
                  <a:gd name="T70" fmla="+- 0 -2546 -3034"/>
                  <a:gd name="T71" fmla="*/ -2546 h 794"/>
                  <a:gd name="T72" fmla="+- 0 5268 4522"/>
                  <a:gd name="T73" fmla="*/ T72 w 756"/>
                  <a:gd name="T74" fmla="+- 0 -2571 -3034"/>
                  <a:gd name="T75" fmla="*/ -2571 h 794"/>
                  <a:gd name="T76" fmla="+- 0 5277 4522"/>
                  <a:gd name="T77" fmla="*/ T76 w 756"/>
                  <a:gd name="T78" fmla="+- 0 -2597 -3034"/>
                  <a:gd name="T79" fmla="*/ -2597 h 794"/>
                  <a:gd name="T80" fmla="+- 0 5268 4522"/>
                  <a:gd name="T81" fmla="*/ T80 w 756"/>
                  <a:gd name="T82" fmla="+- 0 -2625 -3034"/>
                  <a:gd name="T83" fmla="*/ -2625 h 794"/>
                  <a:gd name="T84" fmla="+- 0 5234 4522"/>
                  <a:gd name="T85" fmla="*/ T84 w 756"/>
                  <a:gd name="T86" fmla="+- 0 -2638 -3034"/>
                  <a:gd name="T87" fmla="*/ -2638 h 794"/>
                  <a:gd name="T88" fmla="+- 0 5211 4522"/>
                  <a:gd name="T89" fmla="*/ T88 w 756"/>
                  <a:gd name="T90" fmla="+- 0 -2640 -3034"/>
                  <a:gd name="T91" fmla="*/ -2640 h 794"/>
                  <a:gd name="T92" fmla="+- 0 4595 4522"/>
                  <a:gd name="T93" fmla="*/ T92 w 756"/>
                  <a:gd name="T94" fmla="+- 0 -2645 -3034"/>
                  <a:gd name="T95" fmla="*/ -2645 h 794"/>
                  <a:gd name="T96" fmla="+- 0 5210 4522"/>
                  <a:gd name="T97" fmla="*/ T96 w 756"/>
                  <a:gd name="T98" fmla="+- 0 -2499 -3034"/>
                  <a:gd name="T99" fmla="*/ -2499 h 794"/>
                  <a:gd name="T100" fmla="+- 0 5207 4522"/>
                  <a:gd name="T101" fmla="*/ T100 w 756"/>
                  <a:gd name="T102" fmla="+- 0 -2495 -3034"/>
                  <a:gd name="T103" fmla="*/ -2495 h 794"/>
                  <a:gd name="T104" fmla="+- 0 5029 4522"/>
                  <a:gd name="T105" fmla="*/ T104 w 756"/>
                  <a:gd name="T106" fmla="+- 0 -3034 -3034"/>
                  <a:gd name="T107" fmla="*/ -3034 h 794"/>
                  <a:gd name="T108" fmla="+- 0 4958 4522"/>
                  <a:gd name="T109" fmla="*/ T108 w 756"/>
                  <a:gd name="T110" fmla="+- 0 -3026 -3034"/>
                  <a:gd name="T111" fmla="*/ -3026 h 794"/>
                  <a:gd name="T112" fmla="+- 0 4896 4522"/>
                  <a:gd name="T113" fmla="*/ T112 w 756"/>
                  <a:gd name="T114" fmla="+- 0 -3017 -3034"/>
                  <a:gd name="T115" fmla="*/ -3017 h 794"/>
                  <a:gd name="T116" fmla="+- 0 4644 4522"/>
                  <a:gd name="T117" fmla="*/ T116 w 756"/>
                  <a:gd name="T118" fmla="+- 0 -2937 -3034"/>
                  <a:gd name="T119" fmla="*/ -2937 h 794"/>
                  <a:gd name="T120" fmla="+- 0 4595 4522"/>
                  <a:gd name="T121" fmla="*/ T120 w 756"/>
                  <a:gd name="T122" fmla="+- 0 -2645 -3034"/>
                  <a:gd name="T123" fmla="*/ -2645 h 794"/>
                  <a:gd name="T124" fmla="+- 0 5180 4522"/>
                  <a:gd name="T125" fmla="*/ T124 w 756"/>
                  <a:gd name="T126" fmla="+- 0 -2931 -3034"/>
                  <a:gd name="T127" fmla="*/ -2931 h 794"/>
                  <a:gd name="T128" fmla="+- 0 5062 4522"/>
                  <a:gd name="T129" fmla="*/ T128 w 756"/>
                  <a:gd name="T130" fmla="+- 0 -3021 -3034"/>
                  <a:gd name="T131" fmla="*/ -3021 h 794"/>
                  <a:gd name="T132" fmla="+- 0 5029 4522"/>
                  <a:gd name="T133" fmla="*/ T132 w 756"/>
                  <a:gd name="T134" fmla="+- 0 -3034 -3034"/>
                  <a:gd name="T135" fmla="*/ -3034 h 7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756" h="794">
                    <a:moveTo>
                      <a:pt x="51" y="388"/>
                    </a:moveTo>
                    <a:lnTo>
                      <a:pt x="39" y="388"/>
                    </a:lnTo>
                    <a:lnTo>
                      <a:pt x="30" y="391"/>
                    </a:lnTo>
                    <a:lnTo>
                      <a:pt x="21" y="397"/>
                    </a:lnTo>
                    <a:lnTo>
                      <a:pt x="11" y="408"/>
                    </a:lnTo>
                    <a:lnTo>
                      <a:pt x="2" y="425"/>
                    </a:lnTo>
                    <a:lnTo>
                      <a:pt x="0" y="444"/>
                    </a:lnTo>
                    <a:lnTo>
                      <a:pt x="5" y="462"/>
                    </a:lnTo>
                    <a:lnTo>
                      <a:pt x="17" y="476"/>
                    </a:lnTo>
                    <a:lnTo>
                      <a:pt x="29" y="486"/>
                    </a:lnTo>
                    <a:lnTo>
                      <a:pt x="40" y="496"/>
                    </a:lnTo>
                    <a:lnTo>
                      <a:pt x="49" y="510"/>
                    </a:lnTo>
                    <a:lnTo>
                      <a:pt x="59" y="523"/>
                    </a:lnTo>
                    <a:lnTo>
                      <a:pt x="72" y="530"/>
                    </a:lnTo>
                    <a:lnTo>
                      <a:pt x="83" y="534"/>
                    </a:lnTo>
                    <a:lnTo>
                      <a:pt x="88" y="535"/>
                    </a:lnTo>
                    <a:lnTo>
                      <a:pt x="95" y="579"/>
                    </a:lnTo>
                    <a:lnTo>
                      <a:pt x="105" y="606"/>
                    </a:lnTo>
                    <a:lnTo>
                      <a:pt x="124" y="630"/>
                    </a:lnTo>
                    <a:lnTo>
                      <a:pt x="159" y="662"/>
                    </a:lnTo>
                    <a:lnTo>
                      <a:pt x="208" y="704"/>
                    </a:lnTo>
                    <a:lnTo>
                      <a:pt x="260" y="745"/>
                    </a:lnTo>
                    <a:lnTo>
                      <a:pt x="312" y="776"/>
                    </a:lnTo>
                    <a:lnTo>
                      <a:pt x="361" y="791"/>
                    </a:lnTo>
                    <a:lnTo>
                      <a:pt x="402" y="794"/>
                    </a:lnTo>
                    <a:lnTo>
                      <a:pt x="438" y="791"/>
                    </a:lnTo>
                    <a:lnTo>
                      <a:pt x="474" y="777"/>
                    </a:lnTo>
                    <a:lnTo>
                      <a:pt x="519" y="746"/>
                    </a:lnTo>
                    <a:lnTo>
                      <a:pt x="570" y="700"/>
                    </a:lnTo>
                    <a:lnTo>
                      <a:pt x="617" y="647"/>
                    </a:lnTo>
                    <a:lnTo>
                      <a:pt x="653" y="591"/>
                    </a:lnTo>
                    <a:lnTo>
                      <a:pt x="672" y="535"/>
                    </a:lnTo>
                    <a:lnTo>
                      <a:pt x="688" y="535"/>
                    </a:lnTo>
                    <a:lnTo>
                      <a:pt x="702" y="519"/>
                    </a:lnTo>
                    <a:lnTo>
                      <a:pt x="715" y="503"/>
                    </a:lnTo>
                    <a:lnTo>
                      <a:pt x="727" y="488"/>
                    </a:lnTo>
                    <a:lnTo>
                      <a:pt x="737" y="474"/>
                    </a:lnTo>
                    <a:lnTo>
                      <a:pt x="746" y="463"/>
                    </a:lnTo>
                    <a:lnTo>
                      <a:pt x="753" y="452"/>
                    </a:lnTo>
                    <a:lnTo>
                      <a:pt x="755" y="437"/>
                    </a:lnTo>
                    <a:lnTo>
                      <a:pt x="754" y="422"/>
                    </a:lnTo>
                    <a:lnTo>
                      <a:pt x="746" y="409"/>
                    </a:lnTo>
                    <a:lnTo>
                      <a:pt x="731" y="400"/>
                    </a:lnTo>
                    <a:lnTo>
                      <a:pt x="712" y="396"/>
                    </a:lnTo>
                    <a:lnTo>
                      <a:pt x="696" y="394"/>
                    </a:lnTo>
                    <a:lnTo>
                      <a:pt x="689" y="394"/>
                    </a:lnTo>
                    <a:lnTo>
                      <a:pt x="688" y="389"/>
                    </a:lnTo>
                    <a:lnTo>
                      <a:pt x="73" y="389"/>
                    </a:lnTo>
                    <a:lnTo>
                      <a:pt x="51" y="388"/>
                    </a:lnTo>
                    <a:close/>
                    <a:moveTo>
                      <a:pt x="688" y="535"/>
                    </a:moveTo>
                    <a:lnTo>
                      <a:pt x="672" y="535"/>
                    </a:lnTo>
                    <a:lnTo>
                      <a:pt x="685" y="539"/>
                    </a:lnTo>
                    <a:lnTo>
                      <a:pt x="688" y="535"/>
                    </a:lnTo>
                    <a:close/>
                    <a:moveTo>
                      <a:pt x="507" y="0"/>
                    </a:moveTo>
                    <a:lnTo>
                      <a:pt x="479" y="2"/>
                    </a:lnTo>
                    <a:lnTo>
                      <a:pt x="436" y="8"/>
                    </a:lnTo>
                    <a:lnTo>
                      <a:pt x="395" y="14"/>
                    </a:lnTo>
                    <a:lnTo>
                      <a:pt x="374" y="17"/>
                    </a:lnTo>
                    <a:lnTo>
                      <a:pt x="203" y="42"/>
                    </a:lnTo>
                    <a:lnTo>
                      <a:pt x="122" y="97"/>
                    </a:lnTo>
                    <a:lnTo>
                      <a:pt x="73" y="208"/>
                    </a:lnTo>
                    <a:lnTo>
                      <a:pt x="73" y="389"/>
                    </a:lnTo>
                    <a:lnTo>
                      <a:pt x="688" y="389"/>
                    </a:lnTo>
                    <a:lnTo>
                      <a:pt x="658" y="103"/>
                    </a:lnTo>
                    <a:lnTo>
                      <a:pt x="581" y="44"/>
                    </a:lnTo>
                    <a:lnTo>
                      <a:pt x="540" y="13"/>
                    </a:lnTo>
                    <a:lnTo>
                      <a:pt x="520" y="2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rgbClr val="FCD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AutoShape 817">
                <a:extLst>
                  <a:ext uri="{FF2B5EF4-FFF2-40B4-BE49-F238E27FC236}">
                    <a16:creationId xmlns:a16="http://schemas.microsoft.com/office/drawing/2014/main" id="{274B5A2C-C28F-4263-B7CD-BB2A45BA3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-3164"/>
                <a:ext cx="652" cy="612"/>
              </a:xfrm>
              <a:custGeom>
                <a:avLst/>
                <a:gdLst>
                  <a:gd name="T0" fmla="+- 0 5083 4559"/>
                  <a:gd name="T1" fmla="*/ T0 w 652"/>
                  <a:gd name="T2" fmla="+- 0 -2941 -3164"/>
                  <a:gd name="T3" fmla="*/ -2941 h 612"/>
                  <a:gd name="T4" fmla="+- 0 5169 4559"/>
                  <a:gd name="T5" fmla="*/ T4 w 652"/>
                  <a:gd name="T6" fmla="+- 0 -2856 -3164"/>
                  <a:gd name="T7" fmla="*/ -2856 h 612"/>
                  <a:gd name="T8" fmla="+- 0 5182 4559"/>
                  <a:gd name="T9" fmla="*/ T8 w 652"/>
                  <a:gd name="T10" fmla="+- 0 -2737 -3164"/>
                  <a:gd name="T11" fmla="*/ -2737 h 612"/>
                  <a:gd name="T12" fmla="+- 0 5186 4559"/>
                  <a:gd name="T13" fmla="*/ T12 w 652"/>
                  <a:gd name="T14" fmla="+- 0 -2657 -3164"/>
                  <a:gd name="T15" fmla="*/ -2657 h 612"/>
                  <a:gd name="T16" fmla="+- 0 5202 4559"/>
                  <a:gd name="T17" fmla="*/ T16 w 652"/>
                  <a:gd name="T18" fmla="+- 0 -2552 -3164"/>
                  <a:gd name="T19" fmla="*/ -2552 h 612"/>
                  <a:gd name="T20" fmla="+- 0 5204 4559"/>
                  <a:gd name="T21" fmla="*/ T20 w 652"/>
                  <a:gd name="T22" fmla="+- 0 -2621 -3164"/>
                  <a:gd name="T23" fmla="*/ -2621 h 612"/>
                  <a:gd name="T24" fmla="+- 0 5207 4559"/>
                  <a:gd name="T25" fmla="*/ T24 w 652"/>
                  <a:gd name="T26" fmla="+- 0 -2721 -3164"/>
                  <a:gd name="T27" fmla="*/ -2721 h 612"/>
                  <a:gd name="T28" fmla="+- 0 5210 4559"/>
                  <a:gd name="T29" fmla="*/ T28 w 652"/>
                  <a:gd name="T30" fmla="+- 0 -2853 -3164"/>
                  <a:gd name="T31" fmla="*/ -2853 h 612"/>
                  <a:gd name="T32" fmla="+- 0 5211 4559"/>
                  <a:gd name="T33" fmla="*/ T32 w 652"/>
                  <a:gd name="T34" fmla="+- 0 -2935 -3164"/>
                  <a:gd name="T35" fmla="*/ -2935 h 612"/>
                  <a:gd name="T36" fmla="+- 0 4713 4559"/>
                  <a:gd name="T37" fmla="*/ T36 w 652"/>
                  <a:gd name="T38" fmla="+- 0 -2935 -3164"/>
                  <a:gd name="T39" fmla="*/ -2935 h 612"/>
                  <a:gd name="T40" fmla="+- 0 4582 4559"/>
                  <a:gd name="T41" fmla="*/ T40 w 652"/>
                  <a:gd name="T42" fmla="+- 0 -2774 -3164"/>
                  <a:gd name="T43" fmla="*/ -2774 h 612"/>
                  <a:gd name="T44" fmla="+- 0 4584 4559"/>
                  <a:gd name="T45" fmla="*/ T44 w 652"/>
                  <a:gd name="T46" fmla="+- 0 -2702 -3164"/>
                  <a:gd name="T47" fmla="*/ -2702 h 612"/>
                  <a:gd name="T48" fmla="+- 0 4599 4559"/>
                  <a:gd name="T49" fmla="*/ T48 w 652"/>
                  <a:gd name="T50" fmla="+- 0 -2575 -3164"/>
                  <a:gd name="T51" fmla="*/ -2575 h 612"/>
                  <a:gd name="T52" fmla="+- 0 4606 4559"/>
                  <a:gd name="T53" fmla="*/ T52 w 652"/>
                  <a:gd name="T54" fmla="+- 0 -2683 -3164"/>
                  <a:gd name="T55" fmla="*/ -2683 h 612"/>
                  <a:gd name="T56" fmla="+- 0 4622 4559"/>
                  <a:gd name="T57" fmla="*/ T56 w 652"/>
                  <a:gd name="T58" fmla="+- 0 -2836 -3164"/>
                  <a:gd name="T59" fmla="*/ -2836 h 612"/>
                  <a:gd name="T60" fmla="+- 0 4664 4559"/>
                  <a:gd name="T61" fmla="*/ T60 w 652"/>
                  <a:gd name="T62" fmla="+- 0 -2907 -3164"/>
                  <a:gd name="T63" fmla="*/ -2907 h 612"/>
                  <a:gd name="T64" fmla="+- 0 4713 4559"/>
                  <a:gd name="T65" fmla="*/ T64 w 652"/>
                  <a:gd name="T66" fmla="+- 0 -2935 -3164"/>
                  <a:gd name="T67" fmla="*/ -2935 h 612"/>
                  <a:gd name="T68" fmla="+- 0 4774 4559"/>
                  <a:gd name="T69" fmla="*/ T68 w 652"/>
                  <a:gd name="T70" fmla="+- 0 -3134 -3164"/>
                  <a:gd name="T71" fmla="*/ -3134 h 612"/>
                  <a:gd name="T72" fmla="+- 0 4679 4559"/>
                  <a:gd name="T73" fmla="*/ T72 w 652"/>
                  <a:gd name="T74" fmla="+- 0 -3084 -3164"/>
                  <a:gd name="T75" fmla="*/ -3084 h 612"/>
                  <a:gd name="T76" fmla="+- 0 4627 4559"/>
                  <a:gd name="T77" fmla="*/ T76 w 652"/>
                  <a:gd name="T78" fmla="+- 0 -3043 -3164"/>
                  <a:gd name="T79" fmla="*/ -3043 h 612"/>
                  <a:gd name="T80" fmla="+- 0 4612 4559"/>
                  <a:gd name="T81" fmla="*/ T80 w 652"/>
                  <a:gd name="T82" fmla="+- 0 -3017 -3164"/>
                  <a:gd name="T83" fmla="*/ -3017 h 612"/>
                  <a:gd name="T84" fmla="+- 0 4559 4559"/>
                  <a:gd name="T85" fmla="*/ T84 w 652"/>
                  <a:gd name="T86" fmla="+- 0 -2913 -3164"/>
                  <a:gd name="T87" fmla="*/ -2913 h 612"/>
                  <a:gd name="T88" fmla="+- 0 4713 4559"/>
                  <a:gd name="T89" fmla="*/ T88 w 652"/>
                  <a:gd name="T90" fmla="+- 0 -2935 -3164"/>
                  <a:gd name="T91" fmla="*/ -2935 h 612"/>
                  <a:gd name="T92" fmla="+- 0 4781 4559"/>
                  <a:gd name="T93" fmla="*/ T92 w 652"/>
                  <a:gd name="T94" fmla="+- 0 -2942 -3164"/>
                  <a:gd name="T95" fmla="*/ -2942 h 612"/>
                  <a:gd name="T96" fmla="+- 0 5207 4559"/>
                  <a:gd name="T97" fmla="*/ T96 w 652"/>
                  <a:gd name="T98" fmla="+- 0 -2988 -3164"/>
                  <a:gd name="T99" fmla="*/ -2988 h 612"/>
                  <a:gd name="T100" fmla="+- 0 5174 4559"/>
                  <a:gd name="T101" fmla="*/ T100 w 652"/>
                  <a:gd name="T102" fmla="+- 0 -3048 -3164"/>
                  <a:gd name="T103" fmla="*/ -3048 h 612"/>
                  <a:gd name="T104" fmla="+- 0 5138 4559"/>
                  <a:gd name="T105" fmla="*/ T104 w 652"/>
                  <a:gd name="T106" fmla="+- 0 -3090 -3164"/>
                  <a:gd name="T107" fmla="*/ -3090 h 612"/>
                  <a:gd name="T108" fmla="+- 0 5121 4559"/>
                  <a:gd name="T109" fmla="*/ T108 w 652"/>
                  <a:gd name="T110" fmla="+- 0 -3109 -3164"/>
                  <a:gd name="T111" fmla="*/ -3109 h 612"/>
                  <a:gd name="T112" fmla="+- 0 5108 4559"/>
                  <a:gd name="T113" fmla="*/ T112 w 652"/>
                  <a:gd name="T114" fmla="+- 0 -3119 -3164"/>
                  <a:gd name="T115" fmla="*/ -3119 h 612"/>
                  <a:gd name="T116" fmla="+- 0 5015 4559"/>
                  <a:gd name="T117" fmla="*/ T116 w 652"/>
                  <a:gd name="T118" fmla="+- 0 -3136 -3164"/>
                  <a:gd name="T119" fmla="*/ -3136 h 612"/>
                  <a:gd name="T120" fmla="+- 0 4788 4559"/>
                  <a:gd name="T121" fmla="*/ T120 w 652"/>
                  <a:gd name="T122" fmla="+- 0 -3137 -3164"/>
                  <a:gd name="T123" fmla="*/ -3137 h 612"/>
                  <a:gd name="T124" fmla="+- 0 5210 4559"/>
                  <a:gd name="T125" fmla="*/ T124 w 652"/>
                  <a:gd name="T126" fmla="+- 0 -2942 -3164"/>
                  <a:gd name="T127" fmla="*/ -2942 h 612"/>
                  <a:gd name="T128" fmla="+- 0 4850 4559"/>
                  <a:gd name="T129" fmla="*/ T128 w 652"/>
                  <a:gd name="T130" fmla="+- 0 -2934 -3164"/>
                  <a:gd name="T131" fmla="*/ -2934 h 612"/>
                  <a:gd name="T132" fmla="+- 0 4977 4559"/>
                  <a:gd name="T133" fmla="*/ T132 w 652"/>
                  <a:gd name="T134" fmla="+- 0 -2919 -3164"/>
                  <a:gd name="T135" fmla="*/ -2919 h 612"/>
                  <a:gd name="T136" fmla="+- 0 5034 4559"/>
                  <a:gd name="T137" fmla="*/ T136 w 652"/>
                  <a:gd name="T138" fmla="+- 0 -2921 -3164"/>
                  <a:gd name="T139" fmla="*/ -2921 h 612"/>
                  <a:gd name="T140" fmla="+- 0 5083 4559"/>
                  <a:gd name="T141" fmla="*/ T140 w 652"/>
                  <a:gd name="T142" fmla="+- 0 -2941 -3164"/>
                  <a:gd name="T143" fmla="*/ -2941 h 612"/>
                  <a:gd name="T144" fmla="+- 0 5210 4559"/>
                  <a:gd name="T145" fmla="*/ T144 w 652"/>
                  <a:gd name="T146" fmla="+- 0 -2942 -3164"/>
                  <a:gd name="T147" fmla="*/ -2942 h 612"/>
                  <a:gd name="T148" fmla="+- 0 5091 4559"/>
                  <a:gd name="T149" fmla="*/ T148 w 652"/>
                  <a:gd name="T150" fmla="+- 0 -3119 -3164"/>
                  <a:gd name="T151" fmla="*/ -3119 h 612"/>
                  <a:gd name="T152" fmla="+- 0 5091 4559"/>
                  <a:gd name="T153" fmla="*/ T152 w 652"/>
                  <a:gd name="T154" fmla="+- 0 -3131 -3164"/>
                  <a:gd name="T155" fmla="*/ -3131 h 612"/>
                  <a:gd name="T156" fmla="+- 0 4849 4559"/>
                  <a:gd name="T157" fmla="*/ T156 w 652"/>
                  <a:gd name="T158" fmla="+- 0 -3140 -3164"/>
                  <a:gd name="T159" fmla="*/ -3140 h 612"/>
                  <a:gd name="T160" fmla="+- 0 4814 4559"/>
                  <a:gd name="T161" fmla="*/ T160 w 652"/>
                  <a:gd name="T162" fmla="+- 0 -3136 -3164"/>
                  <a:gd name="T163" fmla="*/ -3136 h 612"/>
                  <a:gd name="T164" fmla="+- 0 5010 4559"/>
                  <a:gd name="T165" fmla="*/ T164 w 652"/>
                  <a:gd name="T166" fmla="+- 0 -3137 -3164"/>
                  <a:gd name="T167" fmla="*/ -3137 h 612"/>
                  <a:gd name="T168" fmla="+- 0 4900 4559"/>
                  <a:gd name="T169" fmla="*/ T168 w 652"/>
                  <a:gd name="T170" fmla="+- 0 -3140 -3164"/>
                  <a:gd name="T171" fmla="*/ -3140 h 612"/>
                  <a:gd name="T172" fmla="+- 0 4884 4559"/>
                  <a:gd name="T173" fmla="*/ T172 w 652"/>
                  <a:gd name="T174" fmla="+- 0 -3142 -3164"/>
                  <a:gd name="T175" fmla="*/ -3142 h 612"/>
                  <a:gd name="T176" fmla="+- 0 4890 4559"/>
                  <a:gd name="T177" fmla="*/ T176 w 652"/>
                  <a:gd name="T178" fmla="+- 0 -3164 -3164"/>
                  <a:gd name="T179" fmla="*/ -3164 h 612"/>
                  <a:gd name="T180" fmla="+- 0 4900 4559"/>
                  <a:gd name="T181" fmla="*/ T180 w 652"/>
                  <a:gd name="T182" fmla="+- 0 -3140 -3164"/>
                  <a:gd name="T183" fmla="*/ -3140 h 612"/>
                  <a:gd name="T184" fmla="+- 0 4930 4559"/>
                  <a:gd name="T185" fmla="*/ T184 w 652"/>
                  <a:gd name="T186" fmla="+- 0 -3155 -3164"/>
                  <a:gd name="T187" fmla="*/ -3155 h 612"/>
                  <a:gd name="T188" fmla="+- 0 4896 4559"/>
                  <a:gd name="T189" fmla="*/ T188 w 652"/>
                  <a:gd name="T190" fmla="+- 0 -3163 -3164"/>
                  <a:gd name="T191" fmla="*/ -3163 h 6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</a:cxnLst>
                <a:rect l="0" t="0" r="r" b="b"/>
                <a:pathLst>
                  <a:path w="652" h="612">
                    <a:moveTo>
                      <a:pt x="651" y="223"/>
                    </a:moveTo>
                    <a:lnTo>
                      <a:pt x="524" y="223"/>
                    </a:lnTo>
                    <a:lnTo>
                      <a:pt x="581" y="257"/>
                    </a:lnTo>
                    <a:lnTo>
                      <a:pt x="610" y="308"/>
                    </a:lnTo>
                    <a:lnTo>
                      <a:pt x="620" y="368"/>
                    </a:lnTo>
                    <a:lnTo>
                      <a:pt x="623" y="427"/>
                    </a:lnTo>
                    <a:lnTo>
                      <a:pt x="625" y="473"/>
                    </a:lnTo>
                    <a:lnTo>
                      <a:pt x="627" y="507"/>
                    </a:lnTo>
                    <a:lnTo>
                      <a:pt x="633" y="548"/>
                    </a:lnTo>
                    <a:lnTo>
                      <a:pt x="643" y="612"/>
                    </a:lnTo>
                    <a:lnTo>
                      <a:pt x="643" y="589"/>
                    </a:lnTo>
                    <a:lnTo>
                      <a:pt x="645" y="543"/>
                    </a:lnTo>
                    <a:lnTo>
                      <a:pt x="647" y="487"/>
                    </a:lnTo>
                    <a:lnTo>
                      <a:pt x="648" y="443"/>
                    </a:lnTo>
                    <a:lnTo>
                      <a:pt x="649" y="390"/>
                    </a:lnTo>
                    <a:lnTo>
                      <a:pt x="651" y="311"/>
                    </a:lnTo>
                    <a:lnTo>
                      <a:pt x="652" y="251"/>
                    </a:lnTo>
                    <a:lnTo>
                      <a:pt x="652" y="229"/>
                    </a:lnTo>
                    <a:lnTo>
                      <a:pt x="651" y="223"/>
                    </a:lnTo>
                    <a:close/>
                    <a:moveTo>
                      <a:pt x="154" y="229"/>
                    </a:moveTo>
                    <a:lnTo>
                      <a:pt x="23" y="229"/>
                    </a:lnTo>
                    <a:lnTo>
                      <a:pt x="23" y="390"/>
                    </a:lnTo>
                    <a:lnTo>
                      <a:pt x="23" y="424"/>
                    </a:lnTo>
                    <a:lnTo>
                      <a:pt x="25" y="462"/>
                    </a:lnTo>
                    <a:lnTo>
                      <a:pt x="30" y="510"/>
                    </a:lnTo>
                    <a:lnTo>
                      <a:pt x="40" y="589"/>
                    </a:lnTo>
                    <a:lnTo>
                      <a:pt x="42" y="557"/>
                    </a:lnTo>
                    <a:lnTo>
                      <a:pt x="47" y="481"/>
                    </a:lnTo>
                    <a:lnTo>
                      <a:pt x="54" y="394"/>
                    </a:lnTo>
                    <a:lnTo>
                      <a:pt x="63" y="328"/>
                    </a:lnTo>
                    <a:lnTo>
                      <a:pt x="78" y="288"/>
                    </a:lnTo>
                    <a:lnTo>
                      <a:pt x="105" y="257"/>
                    </a:lnTo>
                    <a:lnTo>
                      <a:pt x="138" y="235"/>
                    </a:lnTo>
                    <a:lnTo>
                      <a:pt x="154" y="229"/>
                    </a:lnTo>
                    <a:close/>
                    <a:moveTo>
                      <a:pt x="182" y="24"/>
                    </a:moveTo>
                    <a:lnTo>
                      <a:pt x="215" y="30"/>
                    </a:lnTo>
                    <a:lnTo>
                      <a:pt x="166" y="53"/>
                    </a:lnTo>
                    <a:lnTo>
                      <a:pt x="120" y="80"/>
                    </a:lnTo>
                    <a:lnTo>
                      <a:pt x="85" y="104"/>
                    </a:lnTo>
                    <a:lnTo>
                      <a:pt x="68" y="121"/>
                    </a:lnTo>
                    <a:lnTo>
                      <a:pt x="62" y="130"/>
                    </a:lnTo>
                    <a:lnTo>
                      <a:pt x="53" y="147"/>
                    </a:lnTo>
                    <a:lnTo>
                      <a:pt x="35" y="183"/>
                    </a:lnTo>
                    <a:lnTo>
                      <a:pt x="0" y="251"/>
                    </a:lnTo>
                    <a:lnTo>
                      <a:pt x="23" y="229"/>
                    </a:lnTo>
                    <a:lnTo>
                      <a:pt x="154" y="229"/>
                    </a:lnTo>
                    <a:lnTo>
                      <a:pt x="173" y="223"/>
                    </a:lnTo>
                    <a:lnTo>
                      <a:pt x="222" y="222"/>
                    </a:lnTo>
                    <a:lnTo>
                      <a:pt x="651" y="222"/>
                    </a:lnTo>
                    <a:lnTo>
                      <a:pt x="648" y="176"/>
                    </a:lnTo>
                    <a:lnTo>
                      <a:pt x="635" y="145"/>
                    </a:lnTo>
                    <a:lnTo>
                      <a:pt x="615" y="116"/>
                    </a:lnTo>
                    <a:lnTo>
                      <a:pt x="595" y="92"/>
                    </a:lnTo>
                    <a:lnTo>
                      <a:pt x="579" y="74"/>
                    </a:lnTo>
                    <a:lnTo>
                      <a:pt x="570" y="63"/>
                    </a:lnTo>
                    <a:lnTo>
                      <a:pt x="562" y="55"/>
                    </a:lnTo>
                    <a:lnTo>
                      <a:pt x="551" y="46"/>
                    </a:lnTo>
                    <a:lnTo>
                      <a:pt x="549" y="45"/>
                    </a:lnTo>
                    <a:lnTo>
                      <a:pt x="532" y="45"/>
                    </a:lnTo>
                    <a:lnTo>
                      <a:pt x="456" y="28"/>
                    </a:lnTo>
                    <a:lnTo>
                      <a:pt x="255" y="28"/>
                    </a:lnTo>
                    <a:lnTo>
                      <a:pt x="229" y="27"/>
                    </a:lnTo>
                    <a:lnTo>
                      <a:pt x="182" y="24"/>
                    </a:lnTo>
                    <a:close/>
                    <a:moveTo>
                      <a:pt x="651" y="222"/>
                    </a:moveTo>
                    <a:lnTo>
                      <a:pt x="222" y="222"/>
                    </a:lnTo>
                    <a:lnTo>
                      <a:pt x="291" y="230"/>
                    </a:lnTo>
                    <a:lnTo>
                      <a:pt x="362" y="240"/>
                    </a:lnTo>
                    <a:lnTo>
                      <a:pt x="418" y="245"/>
                    </a:lnTo>
                    <a:lnTo>
                      <a:pt x="453" y="245"/>
                    </a:lnTo>
                    <a:lnTo>
                      <a:pt x="475" y="243"/>
                    </a:lnTo>
                    <a:lnTo>
                      <a:pt x="496" y="236"/>
                    </a:lnTo>
                    <a:lnTo>
                      <a:pt x="524" y="223"/>
                    </a:lnTo>
                    <a:lnTo>
                      <a:pt x="651" y="223"/>
                    </a:lnTo>
                    <a:lnTo>
                      <a:pt x="651" y="222"/>
                    </a:lnTo>
                    <a:close/>
                    <a:moveTo>
                      <a:pt x="532" y="33"/>
                    </a:moveTo>
                    <a:lnTo>
                      <a:pt x="532" y="45"/>
                    </a:lnTo>
                    <a:lnTo>
                      <a:pt x="549" y="45"/>
                    </a:lnTo>
                    <a:lnTo>
                      <a:pt x="532" y="33"/>
                    </a:lnTo>
                    <a:close/>
                    <a:moveTo>
                      <a:pt x="309" y="22"/>
                    </a:moveTo>
                    <a:lnTo>
                      <a:pt x="290" y="24"/>
                    </a:lnTo>
                    <a:lnTo>
                      <a:pt x="272" y="27"/>
                    </a:lnTo>
                    <a:lnTo>
                      <a:pt x="255" y="28"/>
                    </a:lnTo>
                    <a:lnTo>
                      <a:pt x="456" y="28"/>
                    </a:lnTo>
                    <a:lnTo>
                      <a:pt x="451" y="27"/>
                    </a:lnTo>
                    <a:lnTo>
                      <a:pt x="438" y="24"/>
                    </a:lnTo>
                    <a:lnTo>
                      <a:pt x="341" y="24"/>
                    </a:lnTo>
                    <a:lnTo>
                      <a:pt x="336" y="23"/>
                    </a:lnTo>
                    <a:lnTo>
                      <a:pt x="325" y="22"/>
                    </a:lnTo>
                    <a:lnTo>
                      <a:pt x="309" y="22"/>
                    </a:lnTo>
                    <a:close/>
                    <a:moveTo>
                      <a:pt x="331" y="0"/>
                    </a:moveTo>
                    <a:lnTo>
                      <a:pt x="325" y="0"/>
                    </a:lnTo>
                    <a:lnTo>
                      <a:pt x="341" y="24"/>
                    </a:lnTo>
                    <a:lnTo>
                      <a:pt x="438" y="24"/>
                    </a:lnTo>
                    <a:lnTo>
                      <a:pt x="371" y="9"/>
                    </a:lnTo>
                    <a:lnTo>
                      <a:pt x="349" y="4"/>
                    </a:lnTo>
                    <a:lnTo>
                      <a:pt x="337" y="1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AutoShape 816">
                <a:extLst>
                  <a:ext uri="{FF2B5EF4-FFF2-40B4-BE49-F238E27FC236}">
                    <a16:creationId xmlns:a16="http://schemas.microsoft.com/office/drawing/2014/main" id="{6BC454BF-059E-4786-81AC-3B3D3DFAE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-2669"/>
                <a:ext cx="440" cy="79"/>
              </a:xfrm>
              <a:custGeom>
                <a:avLst/>
                <a:gdLst>
                  <a:gd name="T0" fmla="+- 0 4756 4677"/>
                  <a:gd name="T1" fmla="*/ T0 w 440"/>
                  <a:gd name="T2" fmla="+- 0 -2630 -2669"/>
                  <a:gd name="T3" fmla="*/ -2630 h 79"/>
                  <a:gd name="T4" fmla="+- 0 4753 4677"/>
                  <a:gd name="T5" fmla="*/ T4 w 440"/>
                  <a:gd name="T6" fmla="+- 0 -2645 -2669"/>
                  <a:gd name="T7" fmla="*/ -2645 h 79"/>
                  <a:gd name="T8" fmla="+- 0 4744 4677"/>
                  <a:gd name="T9" fmla="*/ T8 w 440"/>
                  <a:gd name="T10" fmla="+- 0 -2658 -2669"/>
                  <a:gd name="T11" fmla="*/ -2658 h 79"/>
                  <a:gd name="T12" fmla="+- 0 4732 4677"/>
                  <a:gd name="T13" fmla="*/ T12 w 440"/>
                  <a:gd name="T14" fmla="+- 0 -2666 -2669"/>
                  <a:gd name="T15" fmla="*/ -2666 h 79"/>
                  <a:gd name="T16" fmla="+- 0 4716 4677"/>
                  <a:gd name="T17" fmla="*/ T16 w 440"/>
                  <a:gd name="T18" fmla="+- 0 -2669 -2669"/>
                  <a:gd name="T19" fmla="*/ -2669 h 79"/>
                  <a:gd name="T20" fmla="+- 0 4701 4677"/>
                  <a:gd name="T21" fmla="*/ T20 w 440"/>
                  <a:gd name="T22" fmla="+- 0 -2666 -2669"/>
                  <a:gd name="T23" fmla="*/ -2666 h 79"/>
                  <a:gd name="T24" fmla="+- 0 4689 4677"/>
                  <a:gd name="T25" fmla="*/ T24 w 440"/>
                  <a:gd name="T26" fmla="+- 0 -2658 -2669"/>
                  <a:gd name="T27" fmla="*/ -2658 h 79"/>
                  <a:gd name="T28" fmla="+- 0 4680 4677"/>
                  <a:gd name="T29" fmla="*/ T28 w 440"/>
                  <a:gd name="T30" fmla="+- 0 -2645 -2669"/>
                  <a:gd name="T31" fmla="*/ -2645 h 79"/>
                  <a:gd name="T32" fmla="+- 0 4677 4677"/>
                  <a:gd name="T33" fmla="*/ T32 w 440"/>
                  <a:gd name="T34" fmla="+- 0 -2630 -2669"/>
                  <a:gd name="T35" fmla="*/ -2630 h 79"/>
                  <a:gd name="T36" fmla="+- 0 4680 4677"/>
                  <a:gd name="T37" fmla="*/ T36 w 440"/>
                  <a:gd name="T38" fmla="+- 0 -2615 -2669"/>
                  <a:gd name="T39" fmla="*/ -2615 h 79"/>
                  <a:gd name="T40" fmla="+- 0 4689 4677"/>
                  <a:gd name="T41" fmla="*/ T40 w 440"/>
                  <a:gd name="T42" fmla="+- 0 -2602 -2669"/>
                  <a:gd name="T43" fmla="*/ -2602 h 79"/>
                  <a:gd name="T44" fmla="+- 0 4701 4677"/>
                  <a:gd name="T45" fmla="*/ T44 w 440"/>
                  <a:gd name="T46" fmla="+- 0 -2594 -2669"/>
                  <a:gd name="T47" fmla="*/ -2594 h 79"/>
                  <a:gd name="T48" fmla="+- 0 4716 4677"/>
                  <a:gd name="T49" fmla="*/ T48 w 440"/>
                  <a:gd name="T50" fmla="+- 0 -2591 -2669"/>
                  <a:gd name="T51" fmla="*/ -2591 h 79"/>
                  <a:gd name="T52" fmla="+- 0 4732 4677"/>
                  <a:gd name="T53" fmla="*/ T52 w 440"/>
                  <a:gd name="T54" fmla="+- 0 -2594 -2669"/>
                  <a:gd name="T55" fmla="*/ -2594 h 79"/>
                  <a:gd name="T56" fmla="+- 0 4744 4677"/>
                  <a:gd name="T57" fmla="*/ T56 w 440"/>
                  <a:gd name="T58" fmla="+- 0 -2602 -2669"/>
                  <a:gd name="T59" fmla="*/ -2602 h 79"/>
                  <a:gd name="T60" fmla="+- 0 4753 4677"/>
                  <a:gd name="T61" fmla="*/ T60 w 440"/>
                  <a:gd name="T62" fmla="+- 0 -2615 -2669"/>
                  <a:gd name="T63" fmla="*/ -2615 h 79"/>
                  <a:gd name="T64" fmla="+- 0 4756 4677"/>
                  <a:gd name="T65" fmla="*/ T64 w 440"/>
                  <a:gd name="T66" fmla="+- 0 -2630 -2669"/>
                  <a:gd name="T67" fmla="*/ -2630 h 79"/>
                  <a:gd name="T68" fmla="+- 0 5116 4677"/>
                  <a:gd name="T69" fmla="*/ T68 w 440"/>
                  <a:gd name="T70" fmla="+- 0 -2630 -2669"/>
                  <a:gd name="T71" fmla="*/ -2630 h 79"/>
                  <a:gd name="T72" fmla="+- 0 5113 4677"/>
                  <a:gd name="T73" fmla="*/ T72 w 440"/>
                  <a:gd name="T74" fmla="+- 0 -2645 -2669"/>
                  <a:gd name="T75" fmla="*/ -2645 h 79"/>
                  <a:gd name="T76" fmla="+- 0 5105 4677"/>
                  <a:gd name="T77" fmla="*/ T76 w 440"/>
                  <a:gd name="T78" fmla="+- 0 -2658 -2669"/>
                  <a:gd name="T79" fmla="*/ -2658 h 79"/>
                  <a:gd name="T80" fmla="+- 0 5093 4677"/>
                  <a:gd name="T81" fmla="*/ T80 w 440"/>
                  <a:gd name="T82" fmla="+- 0 -2666 -2669"/>
                  <a:gd name="T83" fmla="*/ -2666 h 79"/>
                  <a:gd name="T84" fmla="+- 0 5077 4677"/>
                  <a:gd name="T85" fmla="*/ T84 w 440"/>
                  <a:gd name="T86" fmla="+- 0 -2669 -2669"/>
                  <a:gd name="T87" fmla="*/ -2669 h 79"/>
                  <a:gd name="T88" fmla="+- 0 5062 4677"/>
                  <a:gd name="T89" fmla="*/ T88 w 440"/>
                  <a:gd name="T90" fmla="+- 0 -2666 -2669"/>
                  <a:gd name="T91" fmla="*/ -2666 h 79"/>
                  <a:gd name="T92" fmla="+- 0 5050 4677"/>
                  <a:gd name="T93" fmla="*/ T92 w 440"/>
                  <a:gd name="T94" fmla="+- 0 -2658 -2669"/>
                  <a:gd name="T95" fmla="*/ -2658 h 79"/>
                  <a:gd name="T96" fmla="+- 0 5041 4677"/>
                  <a:gd name="T97" fmla="*/ T96 w 440"/>
                  <a:gd name="T98" fmla="+- 0 -2645 -2669"/>
                  <a:gd name="T99" fmla="*/ -2645 h 79"/>
                  <a:gd name="T100" fmla="+- 0 5038 4677"/>
                  <a:gd name="T101" fmla="*/ T100 w 440"/>
                  <a:gd name="T102" fmla="+- 0 -2630 -2669"/>
                  <a:gd name="T103" fmla="*/ -2630 h 79"/>
                  <a:gd name="T104" fmla="+- 0 5041 4677"/>
                  <a:gd name="T105" fmla="*/ T104 w 440"/>
                  <a:gd name="T106" fmla="+- 0 -2615 -2669"/>
                  <a:gd name="T107" fmla="*/ -2615 h 79"/>
                  <a:gd name="T108" fmla="+- 0 5050 4677"/>
                  <a:gd name="T109" fmla="*/ T108 w 440"/>
                  <a:gd name="T110" fmla="+- 0 -2602 -2669"/>
                  <a:gd name="T111" fmla="*/ -2602 h 79"/>
                  <a:gd name="T112" fmla="+- 0 5062 4677"/>
                  <a:gd name="T113" fmla="*/ T112 w 440"/>
                  <a:gd name="T114" fmla="+- 0 -2594 -2669"/>
                  <a:gd name="T115" fmla="*/ -2594 h 79"/>
                  <a:gd name="T116" fmla="+- 0 5077 4677"/>
                  <a:gd name="T117" fmla="*/ T116 w 440"/>
                  <a:gd name="T118" fmla="+- 0 -2591 -2669"/>
                  <a:gd name="T119" fmla="*/ -2591 h 79"/>
                  <a:gd name="T120" fmla="+- 0 5093 4677"/>
                  <a:gd name="T121" fmla="*/ T120 w 440"/>
                  <a:gd name="T122" fmla="+- 0 -2594 -2669"/>
                  <a:gd name="T123" fmla="*/ -2594 h 79"/>
                  <a:gd name="T124" fmla="+- 0 5105 4677"/>
                  <a:gd name="T125" fmla="*/ T124 w 440"/>
                  <a:gd name="T126" fmla="+- 0 -2602 -2669"/>
                  <a:gd name="T127" fmla="*/ -2602 h 79"/>
                  <a:gd name="T128" fmla="+- 0 5113 4677"/>
                  <a:gd name="T129" fmla="*/ T128 w 440"/>
                  <a:gd name="T130" fmla="+- 0 -2615 -2669"/>
                  <a:gd name="T131" fmla="*/ -2615 h 79"/>
                  <a:gd name="T132" fmla="+- 0 5116 4677"/>
                  <a:gd name="T133" fmla="*/ T132 w 440"/>
                  <a:gd name="T134" fmla="+- 0 -2630 -2669"/>
                  <a:gd name="T135" fmla="*/ -2630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440" h="79">
                    <a:moveTo>
                      <a:pt x="79" y="39"/>
                    </a:moveTo>
                    <a:lnTo>
                      <a:pt x="76" y="24"/>
                    </a:lnTo>
                    <a:lnTo>
                      <a:pt x="67" y="11"/>
                    </a:lnTo>
                    <a:lnTo>
                      <a:pt x="55" y="3"/>
                    </a:lnTo>
                    <a:lnTo>
                      <a:pt x="39" y="0"/>
                    </a:lnTo>
                    <a:lnTo>
                      <a:pt x="24" y="3"/>
                    </a:lnTo>
                    <a:lnTo>
                      <a:pt x="12" y="11"/>
                    </a:lnTo>
                    <a:lnTo>
                      <a:pt x="3" y="24"/>
                    </a:lnTo>
                    <a:lnTo>
                      <a:pt x="0" y="39"/>
                    </a:lnTo>
                    <a:lnTo>
                      <a:pt x="3" y="54"/>
                    </a:lnTo>
                    <a:lnTo>
                      <a:pt x="12" y="67"/>
                    </a:lnTo>
                    <a:lnTo>
                      <a:pt x="24" y="75"/>
                    </a:lnTo>
                    <a:lnTo>
                      <a:pt x="39" y="78"/>
                    </a:lnTo>
                    <a:lnTo>
                      <a:pt x="55" y="75"/>
                    </a:lnTo>
                    <a:lnTo>
                      <a:pt x="67" y="67"/>
                    </a:lnTo>
                    <a:lnTo>
                      <a:pt x="76" y="54"/>
                    </a:lnTo>
                    <a:lnTo>
                      <a:pt x="79" y="39"/>
                    </a:lnTo>
                    <a:moveTo>
                      <a:pt x="439" y="39"/>
                    </a:moveTo>
                    <a:lnTo>
                      <a:pt x="436" y="24"/>
                    </a:lnTo>
                    <a:lnTo>
                      <a:pt x="428" y="11"/>
                    </a:lnTo>
                    <a:lnTo>
                      <a:pt x="416" y="3"/>
                    </a:lnTo>
                    <a:lnTo>
                      <a:pt x="400" y="0"/>
                    </a:lnTo>
                    <a:lnTo>
                      <a:pt x="385" y="3"/>
                    </a:lnTo>
                    <a:lnTo>
                      <a:pt x="373" y="11"/>
                    </a:lnTo>
                    <a:lnTo>
                      <a:pt x="364" y="24"/>
                    </a:lnTo>
                    <a:lnTo>
                      <a:pt x="361" y="39"/>
                    </a:lnTo>
                    <a:lnTo>
                      <a:pt x="364" y="54"/>
                    </a:lnTo>
                    <a:lnTo>
                      <a:pt x="373" y="67"/>
                    </a:lnTo>
                    <a:lnTo>
                      <a:pt x="385" y="75"/>
                    </a:lnTo>
                    <a:lnTo>
                      <a:pt x="400" y="78"/>
                    </a:lnTo>
                    <a:lnTo>
                      <a:pt x="416" y="75"/>
                    </a:lnTo>
                    <a:lnTo>
                      <a:pt x="428" y="67"/>
                    </a:lnTo>
                    <a:lnTo>
                      <a:pt x="436" y="54"/>
                    </a:lnTo>
                    <a:lnTo>
                      <a:pt x="439" y="39"/>
                    </a:ln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AutoShape 815">
                <a:extLst>
                  <a:ext uri="{FF2B5EF4-FFF2-40B4-BE49-F238E27FC236}">
                    <a16:creationId xmlns:a16="http://schemas.microsoft.com/office/drawing/2014/main" id="{EF269D13-EBFB-4047-B931-70341982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1" y="-2737"/>
                <a:ext cx="168" cy="52"/>
              </a:xfrm>
              <a:custGeom>
                <a:avLst/>
                <a:gdLst>
                  <a:gd name="T0" fmla="+- 0 4675 4631"/>
                  <a:gd name="T1" fmla="*/ T0 w 168"/>
                  <a:gd name="T2" fmla="+- 0 -2737 -2737"/>
                  <a:gd name="T3" fmla="*/ -2737 h 52"/>
                  <a:gd name="T4" fmla="+- 0 4652 4631"/>
                  <a:gd name="T5" fmla="*/ T4 w 168"/>
                  <a:gd name="T6" fmla="+- 0 -2721 -2737"/>
                  <a:gd name="T7" fmla="*/ -2721 h 52"/>
                  <a:gd name="T8" fmla="+- 0 4631 4631"/>
                  <a:gd name="T9" fmla="*/ T8 w 168"/>
                  <a:gd name="T10" fmla="+- 0 -2685 -2737"/>
                  <a:gd name="T11" fmla="*/ -2685 h 52"/>
                  <a:gd name="T12" fmla="+- 0 4665 4631"/>
                  <a:gd name="T13" fmla="*/ T12 w 168"/>
                  <a:gd name="T14" fmla="+- 0 -2708 -2737"/>
                  <a:gd name="T15" fmla="*/ -2708 h 52"/>
                  <a:gd name="T16" fmla="+- 0 4693 4631"/>
                  <a:gd name="T17" fmla="*/ T16 w 168"/>
                  <a:gd name="T18" fmla="+- 0 -2716 -2737"/>
                  <a:gd name="T19" fmla="*/ -2716 h 52"/>
                  <a:gd name="T20" fmla="+- 0 4787 4631"/>
                  <a:gd name="T21" fmla="*/ T20 w 168"/>
                  <a:gd name="T22" fmla="+- 0 -2716 -2737"/>
                  <a:gd name="T23" fmla="*/ -2716 h 52"/>
                  <a:gd name="T24" fmla="+- 0 4785 4631"/>
                  <a:gd name="T25" fmla="*/ T24 w 168"/>
                  <a:gd name="T26" fmla="+- 0 -2718 -2737"/>
                  <a:gd name="T27" fmla="*/ -2718 h 52"/>
                  <a:gd name="T28" fmla="+- 0 4714 4631"/>
                  <a:gd name="T29" fmla="*/ T28 w 168"/>
                  <a:gd name="T30" fmla="+- 0 -2735 -2737"/>
                  <a:gd name="T31" fmla="*/ -2735 h 52"/>
                  <a:gd name="T32" fmla="+- 0 4675 4631"/>
                  <a:gd name="T33" fmla="*/ T32 w 168"/>
                  <a:gd name="T34" fmla="+- 0 -2737 -2737"/>
                  <a:gd name="T35" fmla="*/ -2737 h 52"/>
                  <a:gd name="T36" fmla="+- 0 4787 4631"/>
                  <a:gd name="T37" fmla="*/ T36 w 168"/>
                  <a:gd name="T38" fmla="+- 0 -2716 -2737"/>
                  <a:gd name="T39" fmla="*/ -2716 h 52"/>
                  <a:gd name="T40" fmla="+- 0 4693 4631"/>
                  <a:gd name="T41" fmla="*/ T40 w 168"/>
                  <a:gd name="T42" fmla="+- 0 -2716 -2737"/>
                  <a:gd name="T43" fmla="*/ -2716 h 52"/>
                  <a:gd name="T44" fmla="+- 0 4732 4631"/>
                  <a:gd name="T45" fmla="*/ T44 w 168"/>
                  <a:gd name="T46" fmla="+- 0 -2711 -2737"/>
                  <a:gd name="T47" fmla="*/ -2711 h 52"/>
                  <a:gd name="T48" fmla="+- 0 4795 4631"/>
                  <a:gd name="T49" fmla="*/ T48 w 168"/>
                  <a:gd name="T50" fmla="+- 0 -2694 -2737"/>
                  <a:gd name="T51" fmla="*/ -2694 h 52"/>
                  <a:gd name="T52" fmla="+- 0 4798 4631"/>
                  <a:gd name="T53" fmla="*/ T52 w 168"/>
                  <a:gd name="T54" fmla="+- 0 -2702 -2737"/>
                  <a:gd name="T55" fmla="*/ -2702 h 52"/>
                  <a:gd name="T56" fmla="+- 0 4787 4631"/>
                  <a:gd name="T57" fmla="*/ T56 w 168"/>
                  <a:gd name="T58" fmla="+- 0 -2716 -2737"/>
                  <a:gd name="T59" fmla="*/ -2716 h 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68" h="52">
                    <a:moveTo>
                      <a:pt x="44" y="0"/>
                    </a:moveTo>
                    <a:lnTo>
                      <a:pt x="21" y="16"/>
                    </a:lnTo>
                    <a:lnTo>
                      <a:pt x="0" y="52"/>
                    </a:lnTo>
                    <a:lnTo>
                      <a:pt x="34" y="29"/>
                    </a:lnTo>
                    <a:lnTo>
                      <a:pt x="62" y="21"/>
                    </a:lnTo>
                    <a:lnTo>
                      <a:pt x="156" y="21"/>
                    </a:lnTo>
                    <a:lnTo>
                      <a:pt x="154" y="19"/>
                    </a:lnTo>
                    <a:lnTo>
                      <a:pt x="83" y="2"/>
                    </a:lnTo>
                    <a:lnTo>
                      <a:pt x="44" y="0"/>
                    </a:lnTo>
                    <a:close/>
                    <a:moveTo>
                      <a:pt x="156" y="21"/>
                    </a:moveTo>
                    <a:lnTo>
                      <a:pt x="62" y="21"/>
                    </a:lnTo>
                    <a:lnTo>
                      <a:pt x="101" y="26"/>
                    </a:lnTo>
                    <a:lnTo>
                      <a:pt x="164" y="43"/>
                    </a:lnTo>
                    <a:lnTo>
                      <a:pt x="167" y="35"/>
                    </a:lnTo>
                    <a:lnTo>
                      <a:pt x="156" y="21"/>
                    </a:lnTo>
                    <a:close/>
                  </a:path>
                </a:pathLst>
              </a:custGeom>
              <a:solidFill>
                <a:srgbClr val="8568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AutoShape 814">
                <a:extLst>
                  <a:ext uri="{FF2B5EF4-FFF2-40B4-BE49-F238E27FC236}">
                    <a16:creationId xmlns:a16="http://schemas.microsoft.com/office/drawing/2014/main" id="{759BFBC4-8025-446A-8A51-5543EFC7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-2733"/>
                <a:ext cx="165" cy="60"/>
              </a:xfrm>
              <a:custGeom>
                <a:avLst/>
                <a:gdLst>
                  <a:gd name="T0" fmla="+- 0 5145 4998"/>
                  <a:gd name="T1" fmla="*/ T0 w 165"/>
                  <a:gd name="T2" fmla="+- 0 -2705 -2733"/>
                  <a:gd name="T3" fmla="*/ -2705 h 60"/>
                  <a:gd name="T4" fmla="+- 0 5099 4998"/>
                  <a:gd name="T5" fmla="*/ T4 w 165"/>
                  <a:gd name="T6" fmla="+- 0 -2705 -2733"/>
                  <a:gd name="T7" fmla="*/ -2705 h 60"/>
                  <a:gd name="T8" fmla="+- 0 5112 4998"/>
                  <a:gd name="T9" fmla="*/ T8 w 165"/>
                  <a:gd name="T10" fmla="+- 0 -2703 -2733"/>
                  <a:gd name="T11" fmla="*/ -2703 h 60"/>
                  <a:gd name="T12" fmla="+- 0 5127 4998"/>
                  <a:gd name="T13" fmla="*/ T12 w 165"/>
                  <a:gd name="T14" fmla="+- 0 -2696 -2733"/>
                  <a:gd name="T15" fmla="*/ -2696 h 60"/>
                  <a:gd name="T16" fmla="+- 0 5151 4998"/>
                  <a:gd name="T17" fmla="*/ T16 w 165"/>
                  <a:gd name="T18" fmla="+- 0 -2683 -2733"/>
                  <a:gd name="T19" fmla="*/ -2683 h 60"/>
                  <a:gd name="T20" fmla="+- 0 5163 4998"/>
                  <a:gd name="T21" fmla="*/ T20 w 165"/>
                  <a:gd name="T22" fmla="+- 0 -2673 -2733"/>
                  <a:gd name="T23" fmla="*/ -2673 h 60"/>
                  <a:gd name="T24" fmla="+- 0 5162 4998"/>
                  <a:gd name="T25" fmla="*/ T24 w 165"/>
                  <a:gd name="T26" fmla="+- 0 -2683 -2733"/>
                  <a:gd name="T27" fmla="*/ -2683 h 60"/>
                  <a:gd name="T28" fmla="+- 0 5145 4998"/>
                  <a:gd name="T29" fmla="*/ T28 w 165"/>
                  <a:gd name="T30" fmla="+- 0 -2705 -2733"/>
                  <a:gd name="T31" fmla="*/ -2705 h 60"/>
                  <a:gd name="T32" fmla="+- 0 5063 4998"/>
                  <a:gd name="T33" fmla="*/ T32 w 165"/>
                  <a:gd name="T34" fmla="+- 0 -2733 -2733"/>
                  <a:gd name="T35" fmla="*/ -2733 h 60"/>
                  <a:gd name="T36" fmla="+- 0 5039 4998"/>
                  <a:gd name="T37" fmla="*/ T36 w 165"/>
                  <a:gd name="T38" fmla="+- 0 -2730 -2733"/>
                  <a:gd name="T39" fmla="*/ -2730 h 60"/>
                  <a:gd name="T40" fmla="+- 0 5017 4998"/>
                  <a:gd name="T41" fmla="*/ T40 w 165"/>
                  <a:gd name="T42" fmla="+- 0 -2725 -2733"/>
                  <a:gd name="T43" fmla="*/ -2725 h 60"/>
                  <a:gd name="T44" fmla="+- 0 5003 4998"/>
                  <a:gd name="T45" fmla="*/ T44 w 165"/>
                  <a:gd name="T46" fmla="+- 0 -2716 -2733"/>
                  <a:gd name="T47" fmla="*/ -2716 h 60"/>
                  <a:gd name="T48" fmla="+- 0 4998 4998"/>
                  <a:gd name="T49" fmla="*/ T48 w 165"/>
                  <a:gd name="T50" fmla="+- 0 -2706 -2733"/>
                  <a:gd name="T51" fmla="*/ -2706 h 60"/>
                  <a:gd name="T52" fmla="+- 0 5001 4998"/>
                  <a:gd name="T53" fmla="*/ T52 w 165"/>
                  <a:gd name="T54" fmla="+- 0 -2698 -2733"/>
                  <a:gd name="T55" fmla="*/ -2698 h 60"/>
                  <a:gd name="T56" fmla="+- 0 5008 4998"/>
                  <a:gd name="T57" fmla="*/ T56 w 165"/>
                  <a:gd name="T58" fmla="+- 0 -2693 -2733"/>
                  <a:gd name="T59" fmla="*/ -2693 h 60"/>
                  <a:gd name="T60" fmla="+- 0 5018 4998"/>
                  <a:gd name="T61" fmla="*/ T60 w 165"/>
                  <a:gd name="T62" fmla="+- 0 -2691 -2733"/>
                  <a:gd name="T63" fmla="*/ -2691 h 60"/>
                  <a:gd name="T64" fmla="+- 0 5029 4998"/>
                  <a:gd name="T65" fmla="*/ T64 w 165"/>
                  <a:gd name="T66" fmla="+- 0 -2692 -2733"/>
                  <a:gd name="T67" fmla="*/ -2692 h 60"/>
                  <a:gd name="T68" fmla="+- 0 5060 4998"/>
                  <a:gd name="T69" fmla="*/ T68 w 165"/>
                  <a:gd name="T70" fmla="+- 0 -2700 -2733"/>
                  <a:gd name="T71" fmla="*/ -2700 h 60"/>
                  <a:gd name="T72" fmla="+- 0 5080 4998"/>
                  <a:gd name="T73" fmla="*/ T72 w 165"/>
                  <a:gd name="T74" fmla="+- 0 -2703 -2733"/>
                  <a:gd name="T75" fmla="*/ -2703 h 60"/>
                  <a:gd name="T76" fmla="+- 0 5099 4998"/>
                  <a:gd name="T77" fmla="*/ T76 w 165"/>
                  <a:gd name="T78" fmla="+- 0 -2705 -2733"/>
                  <a:gd name="T79" fmla="*/ -2705 h 60"/>
                  <a:gd name="T80" fmla="+- 0 5145 4998"/>
                  <a:gd name="T81" fmla="*/ T80 w 165"/>
                  <a:gd name="T82" fmla="+- 0 -2705 -2733"/>
                  <a:gd name="T83" fmla="*/ -2705 h 60"/>
                  <a:gd name="T84" fmla="+- 0 5145 4998"/>
                  <a:gd name="T85" fmla="*/ T84 w 165"/>
                  <a:gd name="T86" fmla="+- 0 -2705 -2733"/>
                  <a:gd name="T87" fmla="*/ -2705 h 60"/>
                  <a:gd name="T88" fmla="+- 0 5125 4998"/>
                  <a:gd name="T89" fmla="*/ T88 w 165"/>
                  <a:gd name="T90" fmla="+- 0 -2719 -2733"/>
                  <a:gd name="T91" fmla="*/ -2719 h 60"/>
                  <a:gd name="T92" fmla="+- 0 5104 4998"/>
                  <a:gd name="T93" fmla="*/ T92 w 165"/>
                  <a:gd name="T94" fmla="+- 0 -2728 -2733"/>
                  <a:gd name="T95" fmla="*/ -2728 h 60"/>
                  <a:gd name="T96" fmla="+- 0 5084 4998"/>
                  <a:gd name="T97" fmla="*/ T96 w 165"/>
                  <a:gd name="T98" fmla="+- 0 -2732 -2733"/>
                  <a:gd name="T99" fmla="*/ -2732 h 60"/>
                  <a:gd name="T100" fmla="+- 0 5063 4998"/>
                  <a:gd name="T101" fmla="*/ T100 w 165"/>
                  <a:gd name="T102" fmla="+- 0 -2733 -2733"/>
                  <a:gd name="T103" fmla="*/ -2733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165" h="60">
                    <a:moveTo>
                      <a:pt x="147" y="28"/>
                    </a:moveTo>
                    <a:lnTo>
                      <a:pt x="101" y="28"/>
                    </a:lnTo>
                    <a:lnTo>
                      <a:pt x="114" y="30"/>
                    </a:lnTo>
                    <a:lnTo>
                      <a:pt x="129" y="37"/>
                    </a:lnTo>
                    <a:lnTo>
                      <a:pt x="153" y="50"/>
                    </a:lnTo>
                    <a:lnTo>
                      <a:pt x="165" y="60"/>
                    </a:lnTo>
                    <a:lnTo>
                      <a:pt x="164" y="50"/>
                    </a:lnTo>
                    <a:lnTo>
                      <a:pt x="147" y="28"/>
                    </a:lnTo>
                    <a:close/>
                    <a:moveTo>
                      <a:pt x="65" y="0"/>
                    </a:moveTo>
                    <a:lnTo>
                      <a:pt x="41" y="3"/>
                    </a:lnTo>
                    <a:lnTo>
                      <a:pt x="19" y="8"/>
                    </a:lnTo>
                    <a:lnTo>
                      <a:pt x="5" y="17"/>
                    </a:lnTo>
                    <a:lnTo>
                      <a:pt x="0" y="27"/>
                    </a:lnTo>
                    <a:lnTo>
                      <a:pt x="3" y="35"/>
                    </a:lnTo>
                    <a:lnTo>
                      <a:pt x="10" y="40"/>
                    </a:lnTo>
                    <a:lnTo>
                      <a:pt x="20" y="42"/>
                    </a:lnTo>
                    <a:lnTo>
                      <a:pt x="31" y="41"/>
                    </a:lnTo>
                    <a:lnTo>
                      <a:pt x="62" y="33"/>
                    </a:lnTo>
                    <a:lnTo>
                      <a:pt x="82" y="30"/>
                    </a:lnTo>
                    <a:lnTo>
                      <a:pt x="101" y="28"/>
                    </a:lnTo>
                    <a:lnTo>
                      <a:pt x="147" y="28"/>
                    </a:lnTo>
                    <a:lnTo>
                      <a:pt x="127" y="14"/>
                    </a:lnTo>
                    <a:lnTo>
                      <a:pt x="106" y="5"/>
                    </a:lnTo>
                    <a:lnTo>
                      <a:pt x="86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886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AutoShape 813">
                <a:extLst>
                  <a:ext uri="{FF2B5EF4-FFF2-40B4-BE49-F238E27FC236}">
                    <a16:creationId xmlns:a16="http://schemas.microsoft.com/office/drawing/2014/main" id="{4BBE7AB8-3240-45D8-9EE5-F68F61A72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0" y="-2421"/>
                <a:ext cx="155" cy="52"/>
              </a:xfrm>
              <a:custGeom>
                <a:avLst/>
                <a:gdLst>
                  <a:gd name="T0" fmla="+- 0 4830 4830"/>
                  <a:gd name="T1" fmla="*/ T0 w 155"/>
                  <a:gd name="T2" fmla="+- 0 -2416 -2421"/>
                  <a:gd name="T3" fmla="*/ -2416 h 52"/>
                  <a:gd name="T4" fmla="+- 0 4847 4830"/>
                  <a:gd name="T5" fmla="*/ T4 w 155"/>
                  <a:gd name="T6" fmla="+- 0 -2382 -2421"/>
                  <a:gd name="T7" fmla="*/ -2382 h 52"/>
                  <a:gd name="T8" fmla="+- 0 4881 4830"/>
                  <a:gd name="T9" fmla="*/ T8 w 155"/>
                  <a:gd name="T10" fmla="+- 0 -2369 -2421"/>
                  <a:gd name="T11" fmla="*/ -2369 h 52"/>
                  <a:gd name="T12" fmla="+- 0 4921 4830"/>
                  <a:gd name="T13" fmla="*/ T12 w 155"/>
                  <a:gd name="T14" fmla="+- 0 -2371 -2421"/>
                  <a:gd name="T15" fmla="*/ -2371 h 52"/>
                  <a:gd name="T16" fmla="+- 0 4955 4830"/>
                  <a:gd name="T17" fmla="*/ T16 w 155"/>
                  <a:gd name="T18" fmla="+- 0 -2379 -2421"/>
                  <a:gd name="T19" fmla="*/ -2379 h 52"/>
                  <a:gd name="T20" fmla="+- 0 4975 4830"/>
                  <a:gd name="T21" fmla="*/ T20 w 155"/>
                  <a:gd name="T22" fmla="+- 0 -2388 -2421"/>
                  <a:gd name="T23" fmla="*/ -2388 h 52"/>
                  <a:gd name="T24" fmla="+- 0 4984 4830"/>
                  <a:gd name="T25" fmla="*/ T24 w 155"/>
                  <a:gd name="T26" fmla="+- 0 -2395 -2421"/>
                  <a:gd name="T27" fmla="*/ -2395 h 52"/>
                  <a:gd name="T28" fmla="+- 0 4984 4830"/>
                  <a:gd name="T29" fmla="*/ T28 w 155"/>
                  <a:gd name="T30" fmla="+- 0 -2400 -2421"/>
                  <a:gd name="T31" fmla="*/ -2400 h 52"/>
                  <a:gd name="T32" fmla="+- 0 4891 4830"/>
                  <a:gd name="T33" fmla="*/ T32 w 155"/>
                  <a:gd name="T34" fmla="+- 0 -2400 -2421"/>
                  <a:gd name="T35" fmla="*/ -2400 h 52"/>
                  <a:gd name="T36" fmla="+- 0 4876 4830"/>
                  <a:gd name="T37" fmla="*/ T36 w 155"/>
                  <a:gd name="T38" fmla="+- 0 -2400 -2421"/>
                  <a:gd name="T39" fmla="*/ -2400 h 52"/>
                  <a:gd name="T40" fmla="+- 0 4858 4830"/>
                  <a:gd name="T41" fmla="*/ T40 w 155"/>
                  <a:gd name="T42" fmla="+- 0 -2405 -2421"/>
                  <a:gd name="T43" fmla="*/ -2405 h 52"/>
                  <a:gd name="T44" fmla="+- 0 4830 4830"/>
                  <a:gd name="T45" fmla="*/ T44 w 155"/>
                  <a:gd name="T46" fmla="+- 0 -2416 -2421"/>
                  <a:gd name="T47" fmla="*/ -2416 h 52"/>
                  <a:gd name="T48" fmla="+- 0 4979 4830"/>
                  <a:gd name="T49" fmla="*/ T48 w 155"/>
                  <a:gd name="T50" fmla="+- 0 -2421 -2421"/>
                  <a:gd name="T51" fmla="*/ -2421 h 52"/>
                  <a:gd name="T52" fmla="+- 0 4969 4830"/>
                  <a:gd name="T53" fmla="*/ T52 w 155"/>
                  <a:gd name="T54" fmla="+- 0 -2412 -2421"/>
                  <a:gd name="T55" fmla="*/ -2412 h 52"/>
                  <a:gd name="T56" fmla="+- 0 4955 4830"/>
                  <a:gd name="T57" fmla="*/ T56 w 155"/>
                  <a:gd name="T58" fmla="+- 0 -2407 -2421"/>
                  <a:gd name="T59" fmla="*/ -2407 h 52"/>
                  <a:gd name="T60" fmla="+- 0 4937 4830"/>
                  <a:gd name="T61" fmla="*/ T60 w 155"/>
                  <a:gd name="T62" fmla="+- 0 -2404 -2421"/>
                  <a:gd name="T63" fmla="*/ -2404 h 52"/>
                  <a:gd name="T64" fmla="+- 0 4913 4830"/>
                  <a:gd name="T65" fmla="*/ T64 w 155"/>
                  <a:gd name="T66" fmla="+- 0 -2402 -2421"/>
                  <a:gd name="T67" fmla="*/ -2402 h 52"/>
                  <a:gd name="T68" fmla="+- 0 4891 4830"/>
                  <a:gd name="T69" fmla="*/ T68 w 155"/>
                  <a:gd name="T70" fmla="+- 0 -2400 -2421"/>
                  <a:gd name="T71" fmla="*/ -2400 h 52"/>
                  <a:gd name="T72" fmla="+- 0 4984 4830"/>
                  <a:gd name="T73" fmla="*/ T72 w 155"/>
                  <a:gd name="T74" fmla="+- 0 -2400 -2421"/>
                  <a:gd name="T75" fmla="*/ -2400 h 52"/>
                  <a:gd name="T76" fmla="+- 0 4985 4830"/>
                  <a:gd name="T77" fmla="*/ T76 w 155"/>
                  <a:gd name="T78" fmla="+- 0 -2404 -2421"/>
                  <a:gd name="T79" fmla="*/ -2404 h 52"/>
                  <a:gd name="T80" fmla="+- 0 4979 4830"/>
                  <a:gd name="T81" fmla="*/ T80 w 155"/>
                  <a:gd name="T82" fmla="+- 0 -2421 -2421"/>
                  <a:gd name="T83" fmla="*/ -2421 h 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55" h="52">
                    <a:moveTo>
                      <a:pt x="0" y="5"/>
                    </a:moveTo>
                    <a:lnTo>
                      <a:pt x="17" y="39"/>
                    </a:lnTo>
                    <a:lnTo>
                      <a:pt x="51" y="52"/>
                    </a:lnTo>
                    <a:lnTo>
                      <a:pt x="91" y="50"/>
                    </a:lnTo>
                    <a:lnTo>
                      <a:pt x="125" y="42"/>
                    </a:lnTo>
                    <a:lnTo>
                      <a:pt x="145" y="33"/>
                    </a:lnTo>
                    <a:lnTo>
                      <a:pt x="154" y="26"/>
                    </a:lnTo>
                    <a:lnTo>
                      <a:pt x="154" y="21"/>
                    </a:lnTo>
                    <a:lnTo>
                      <a:pt x="61" y="21"/>
                    </a:lnTo>
                    <a:lnTo>
                      <a:pt x="46" y="21"/>
                    </a:lnTo>
                    <a:lnTo>
                      <a:pt x="28" y="16"/>
                    </a:lnTo>
                    <a:lnTo>
                      <a:pt x="0" y="5"/>
                    </a:lnTo>
                    <a:close/>
                    <a:moveTo>
                      <a:pt x="149" y="0"/>
                    </a:moveTo>
                    <a:lnTo>
                      <a:pt x="139" y="9"/>
                    </a:lnTo>
                    <a:lnTo>
                      <a:pt x="125" y="14"/>
                    </a:lnTo>
                    <a:lnTo>
                      <a:pt x="107" y="17"/>
                    </a:lnTo>
                    <a:lnTo>
                      <a:pt x="83" y="19"/>
                    </a:lnTo>
                    <a:lnTo>
                      <a:pt x="61" y="21"/>
                    </a:lnTo>
                    <a:lnTo>
                      <a:pt x="154" y="21"/>
                    </a:lnTo>
                    <a:lnTo>
                      <a:pt x="155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C17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812">
                <a:extLst>
                  <a:ext uri="{FF2B5EF4-FFF2-40B4-BE49-F238E27FC236}">
                    <a16:creationId xmlns:a16="http://schemas.microsoft.com/office/drawing/2014/main" id="{4A62BEE9-289C-45C5-B935-07FC818F4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-2134"/>
                <a:ext cx="127" cy="824"/>
              </a:xfrm>
              <a:custGeom>
                <a:avLst/>
                <a:gdLst>
                  <a:gd name="T0" fmla="+- 0 4702 4607"/>
                  <a:gd name="T1" fmla="*/ T0 w 127"/>
                  <a:gd name="T2" fmla="+- 0 -2134 -2134"/>
                  <a:gd name="T3" fmla="*/ -2134 h 824"/>
                  <a:gd name="T4" fmla="+- 0 4659 4607"/>
                  <a:gd name="T5" fmla="*/ T4 w 127"/>
                  <a:gd name="T6" fmla="+- 0 -1998 -2134"/>
                  <a:gd name="T7" fmla="*/ -1998 h 824"/>
                  <a:gd name="T8" fmla="+- 0 4641 4607"/>
                  <a:gd name="T9" fmla="*/ T8 w 127"/>
                  <a:gd name="T10" fmla="+- 0 -1902 -2134"/>
                  <a:gd name="T11" fmla="*/ -1902 h 824"/>
                  <a:gd name="T12" fmla="+- 0 4629 4607"/>
                  <a:gd name="T13" fmla="*/ T12 w 127"/>
                  <a:gd name="T14" fmla="+- 0 -1832 -2134"/>
                  <a:gd name="T15" fmla="*/ -1832 h 824"/>
                  <a:gd name="T16" fmla="+- 0 4615 4607"/>
                  <a:gd name="T17" fmla="*/ T16 w 127"/>
                  <a:gd name="T18" fmla="+- 0 -1741 -2134"/>
                  <a:gd name="T19" fmla="*/ -1741 h 824"/>
                  <a:gd name="T20" fmla="+- 0 4608 4607"/>
                  <a:gd name="T21" fmla="*/ T20 w 127"/>
                  <a:gd name="T22" fmla="+- 0 -1645 -2134"/>
                  <a:gd name="T23" fmla="*/ -1645 h 824"/>
                  <a:gd name="T24" fmla="+- 0 4607 4607"/>
                  <a:gd name="T25" fmla="*/ T24 w 127"/>
                  <a:gd name="T26" fmla="+- 0 -1604 -2134"/>
                  <a:gd name="T27" fmla="*/ -1604 h 824"/>
                  <a:gd name="T28" fmla="+- 0 4607 4607"/>
                  <a:gd name="T29" fmla="*/ T28 w 127"/>
                  <a:gd name="T30" fmla="+- 0 -1479 -2134"/>
                  <a:gd name="T31" fmla="*/ -1479 h 824"/>
                  <a:gd name="T32" fmla="+- 0 4608 4607"/>
                  <a:gd name="T33" fmla="*/ T32 w 127"/>
                  <a:gd name="T34" fmla="+- 0 -1337 -2134"/>
                  <a:gd name="T35" fmla="*/ -1337 h 824"/>
                  <a:gd name="T36" fmla="+- 0 4638 4607"/>
                  <a:gd name="T37" fmla="*/ T36 w 127"/>
                  <a:gd name="T38" fmla="+- 0 -1318 -2134"/>
                  <a:gd name="T39" fmla="*/ -1318 h 824"/>
                  <a:gd name="T40" fmla="+- 0 4659 4607"/>
                  <a:gd name="T41" fmla="*/ T40 w 127"/>
                  <a:gd name="T42" fmla="+- 0 -1311 -2134"/>
                  <a:gd name="T43" fmla="*/ -1311 h 824"/>
                  <a:gd name="T44" fmla="+- 0 4679 4607"/>
                  <a:gd name="T45" fmla="*/ T44 w 127"/>
                  <a:gd name="T46" fmla="+- 0 -1316 -2134"/>
                  <a:gd name="T47" fmla="*/ -1316 h 824"/>
                  <a:gd name="T48" fmla="+- 0 4708 4607"/>
                  <a:gd name="T49" fmla="*/ T48 w 127"/>
                  <a:gd name="T50" fmla="+- 0 -1333 -2134"/>
                  <a:gd name="T51" fmla="*/ -1333 h 824"/>
                  <a:gd name="T52" fmla="+- 0 4706 4607"/>
                  <a:gd name="T53" fmla="*/ T52 w 127"/>
                  <a:gd name="T54" fmla="+- 0 -1378 -2134"/>
                  <a:gd name="T55" fmla="*/ -1378 h 824"/>
                  <a:gd name="T56" fmla="+- 0 4703 4607"/>
                  <a:gd name="T57" fmla="*/ T56 w 127"/>
                  <a:gd name="T58" fmla="+- 0 -1489 -2134"/>
                  <a:gd name="T59" fmla="*/ -1489 h 824"/>
                  <a:gd name="T60" fmla="+- 0 4701 4607"/>
                  <a:gd name="T61" fmla="*/ T60 w 127"/>
                  <a:gd name="T62" fmla="+- 0 -1625 -2134"/>
                  <a:gd name="T63" fmla="*/ -1625 h 824"/>
                  <a:gd name="T64" fmla="+- 0 4702 4607"/>
                  <a:gd name="T65" fmla="*/ T64 w 127"/>
                  <a:gd name="T66" fmla="+- 0 -1747 -2134"/>
                  <a:gd name="T67" fmla="*/ -1747 h 824"/>
                  <a:gd name="T68" fmla="+- 0 4706 4607"/>
                  <a:gd name="T69" fmla="*/ T68 w 127"/>
                  <a:gd name="T70" fmla="+- 0 -1827 -2134"/>
                  <a:gd name="T71" fmla="*/ -1827 h 824"/>
                  <a:gd name="T72" fmla="+- 0 4710 4607"/>
                  <a:gd name="T73" fmla="*/ T72 w 127"/>
                  <a:gd name="T74" fmla="+- 0 -1873 -2134"/>
                  <a:gd name="T75" fmla="*/ -1873 h 824"/>
                  <a:gd name="T76" fmla="+- 0 4718 4607"/>
                  <a:gd name="T77" fmla="*/ T76 w 127"/>
                  <a:gd name="T78" fmla="+- 0 -1905 -2134"/>
                  <a:gd name="T79" fmla="*/ -1905 h 824"/>
                  <a:gd name="T80" fmla="+- 0 4733 4607"/>
                  <a:gd name="T81" fmla="*/ T80 w 127"/>
                  <a:gd name="T82" fmla="+- 0 -1940 -2134"/>
                  <a:gd name="T83" fmla="*/ -1940 h 824"/>
                  <a:gd name="T84" fmla="+- 0 4733 4607"/>
                  <a:gd name="T85" fmla="*/ T84 w 127"/>
                  <a:gd name="T86" fmla="+- 0 -1956 -2134"/>
                  <a:gd name="T87" fmla="*/ -1956 h 824"/>
                  <a:gd name="T88" fmla="+- 0 4729 4607"/>
                  <a:gd name="T89" fmla="*/ T88 w 127"/>
                  <a:gd name="T90" fmla="+- 0 -1981 -2134"/>
                  <a:gd name="T91" fmla="*/ -1981 h 824"/>
                  <a:gd name="T92" fmla="+- 0 4720 4607"/>
                  <a:gd name="T93" fmla="*/ T92 w 127"/>
                  <a:gd name="T94" fmla="+- 0 -2035 -2134"/>
                  <a:gd name="T95" fmla="*/ -2035 h 824"/>
                  <a:gd name="T96" fmla="+- 0 4702 4607"/>
                  <a:gd name="T97" fmla="*/ T96 w 127"/>
                  <a:gd name="T98" fmla="+- 0 -2134 -2134"/>
                  <a:gd name="T99" fmla="*/ -2134 h 8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27" h="824">
                    <a:moveTo>
                      <a:pt x="95" y="0"/>
                    </a:moveTo>
                    <a:lnTo>
                      <a:pt x="52" y="136"/>
                    </a:lnTo>
                    <a:lnTo>
                      <a:pt x="34" y="232"/>
                    </a:lnTo>
                    <a:lnTo>
                      <a:pt x="22" y="302"/>
                    </a:lnTo>
                    <a:lnTo>
                      <a:pt x="8" y="393"/>
                    </a:lnTo>
                    <a:lnTo>
                      <a:pt x="1" y="489"/>
                    </a:lnTo>
                    <a:lnTo>
                      <a:pt x="0" y="530"/>
                    </a:lnTo>
                    <a:lnTo>
                      <a:pt x="0" y="655"/>
                    </a:lnTo>
                    <a:lnTo>
                      <a:pt x="1" y="797"/>
                    </a:lnTo>
                    <a:lnTo>
                      <a:pt x="31" y="816"/>
                    </a:lnTo>
                    <a:lnTo>
                      <a:pt x="52" y="823"/>
                    </a:lnTo>
                    <a:lnTo>
                      <a:pt x="72" y="818"/>
                    </a:lnTo>
                    <a:lnTo>
                      <a:pt x="101" y="801"/>
                    </a:lnTo>
                    <a:lnTo>
                      <a:pt x="99" y="756"/>
                    </a:lnTo>
                    <a:lnTo>
                      <a:pt x="96" y="645"/>
                    </a:lnTo>
                    <a:lnTo>
                      <a:pt x="94" y="509"/>
                    </a:lnTo>
                    <a:lnTo>
                      <a:pt x="95" y="387"/>
                    </a:lnTo>
                    <a:lnTo>
                      <a:pt x="99" y="307"/>
                    </a:lnTo>
                    <a:lnTo>
                      <a:pt x="103" y="261"/>
                    </a:lnTo>
                    <a:lnTo>
                      <a:pt x="111" y="229"/>
                    </a:lnTo>
                    <a:lnTo>
                      <a:pt x="126" y="194"/>
                    </a:lnTo>
                    <a:lnTo>
                      <a:pt x="126" y="178"/>
                    </a:lnTo>
                    <a:lnTo>
                      <a:pt x="122" y="153"/>
                    </a:lnTo>
                    <a:lnTo>
                      <a:pt x="113" y="99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1E3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811">
                <a:extLst>
                  <a:ext uri="{FF2B5EF4-FFF2-40B4-BE49-F238E27FC236}">
                    <a16:creationId xmlns:a16="http://schemas.microsoft.com/office/drawing/2014/main" id="{E4748DA4-665C-4779-AF6A-56F7C1DC1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" y="-2123"/>
                <a:ext cx="123" cy="806"/>
              </a:xfrm>
              <a:custGeom>
                <a:avLst/>
                <a:gdLst>
                  <a:gd name="T0" fmla="+- 0 5102 5074"/>
                  <a:gd name="T1" fmla="*/ T0 w 123"/>
                  <a:gd name="T2" fmla="+- 0 -2123 -2123"/>
                  <a:gd name="T3" fmla="*/ -2123 h 806"/>
                  <a:gd name="T4" fmla="+- 0 5093 5074"/>
                  <a:gd name="T5" fmla="*/ T4 w 123"/>
                  <a:gd name="T6" fmla="+- 0 -2095 -2123"/>
                  <a:gd name="T7" fmla="*/ -2095 h 806"/>
                  <a:gd name="T8" fmla="+- 0 5087 5074"/>
                  <a:gd name="T9" fmla="*/ T8 w 123"/>
                  <a:gd name="T10" fmla="+- 0 -2069 -2123"/>
                  <a:gd name="T11" fmla="*/ -2069 h 806"/>
                  <a:gd name="T12" fmla="+- 0 5082 5074"/>
                  <a:gd name="T13" fmla="*/ T12 w 123"/>
                  <a:gd name="T14" fmla="+- 0 -2029 -2123"/>
                  <a:gd name="T15" fmla="*/ -2029 h 806"/>
                  <a:gd name="T16" fmla="+- 0 5074 5074"/>
                  <a:gd name="T17" fmla="*/ T16 w 123"/>
                  <a:gd name="T18" fmla="+- 0 -1962 -2123"/>
                  <a:gd name="T19" fmla="*/ -1962 h 806"/>
                  <a:gd name="T20" fmla="+- 0 5088 5074"/>
                  <a:gd name="T21" fmla="*/ T20 w 123"/>
                  <a:gd name="T22" fmla="+- 0 -1930 -2123"/>
                  <a:gd name="T23" fmla="*/ -1930 h 806"/>
                  <a:gd name="T24" fmla="+- 0 5097 5074"/>
                  <a:gd name="T25" fmla="*/ T24 w 123"/>
                  <a:gd name="T26" fmla="+- 0 -1884 -2123"/>
                  <a:gd name="T27" fmla="*/ -1884 h 806"/>
                  <a:gd name="T28" fmla="+- 0 5104 5074"/>
                  <a:gd name="T29" fmla="*/ T28 w 123"/>
                  <a:gd name="T30" fmla="+- 0 -1824 -2123"/>
                  <a:gd name="T31" fmla="*/ -1824 h 806"/>
                  <a:gd name="T32" fmla="+- 0 5110 5074"/>
                  <a:gd name="T33" fmla="*/ T32 w 123"/>
                  <a:gd name="T34" fmla="+- 0 -1752 -2123"/>
                  <a:gd name="T35" fmla="*/ -1752 h 806"/>
                  <a:gd name="T36" fmla="+- 0 5114 5074"/>
                  <a:gd name="T37" fmla="*/ T36 w 123"/>
                  <a:gd name="T38" fmla="+- 0 -1687 -2123"/>
                  <a:gd name="T39" fmla="*/ -1687 h 806"/>
                  <a:gd name="T40" fmla="+- 0 5116 5074"/>
                  <a:gd name="T41" fmla="*/ T40 w 123"/>
                  <a:gd name="T42" fmla="+- 0 -1622 -2123"/>
                  <a:gd name="T43" fmla="*/ -1622 h 806"/>
                  <a:gd name="T44" fmla="+- 0 5117 5074"/>
                  <a:gd name="T45" fmla="*/ T44 w 123"/>
                  <a:gd name="T46" fmla="+- 0 -1516 -2123"/>
                  <a:gd name="T47" fmla="*/ -1516 h 806"/>
                  <a:gd name="T48" fmla="+- 0 5118 5074"/>
                  <a:gd name="T49" fmla="*/ T48 w 123"/>
                  <a:gd name="T50" fmla="+- 0 -1329 -2123"/>
                  <a:gd name="T51" fmla="*/ -1329 h 806"/>
                  <a:gd name="T52" fmla="+- 0 5134 5074"/>
                  <a:gd name="T53" fmla="*/ T52 w 123"/>
                  <a:gd name="T54" fmla="+- 0 -1320 -2123"/>
                  <a:gd name="T55" fmla="*/ -1320 h 806"/>
                  <a:gd name="T56" fmla="+- 0 5148 5074"/>
                  <a:gd name="T57" fmla="*/ T56 w 123"/>
                  <a:gd name="T58" fmla="+- 0 -1317 -2123"/>
                  <a:gd name="T59" fmla="*/ -1317 h 806"/>
                  <a:gd name="T60" fmla="+- 0 5166 5074"/>
                  <a:gd name="T61" fmla="*/ T60 w 123"/>
                  <a:gd name="T62" fmla="+- 0 -1320 -2123"/>
                  <a:gd name="T63" fmla="*/ -1320 h 806"/>
                  <a:gd name="T64" fmla="+- 0 5196 5074"/>
                  <a:gd name="T65" fmla="*/ T64 w 123"/>
                  <a:gd name="T66" fmla="+- 0 -1329 -2123"/>
                  <a:gd name="T67" fmla="*/ -1329 h 806"/>
                  <a:gd name="T68" fmla="+- 0 5196 5074"/>
                  <a:gd name="T69" fmla="*/ T68 w 123"/>
                  <a:gd name="T70" fmla="+- 0 -1354 -2123"/>
                  <a:gd name="T71" fmla="*/ -1354 h 806"/>
                  <a:gd name="T72" fmla="+- 0 5197 5074"/>
                  <a:gd name="T73" fmla="*/ T72 w 123"/>
                  <a:gd name="T74" fmla="+- 0 -1417 -2123"/>
                  <a:gd name="T75" fmla="*/ -1417 h 806"/>
                  <a:gd name="T76" fmla="+- 0 5197 5074"/>
                  <a:gd name="T77" fmla="*/ T76 w 123"/>
                  <a:gd name="T78" fmla="+- 0 -1516 -2123"/>
                  <a:gd name="T79" fmla="*/ -1516 h 806"/>
                  <a:gd name="T80" fmla="+- 0 5196 5074"/>
                  <a:gd name="T81" fmla="*/ T80 w 123"/>
                  <a:gd name="T82" fmla="+- 0 -1580 -2123"/>
                  <a:gd name="T83" fmla="*/ -1580 h 806"/>
                  <a:gd name="T84" fmla="+- 0 5194 5074"/>
                  <a:gd name="T85" fmla="*/ T84 w 123"/>
                  <a:gd name="T86" fmla="+- 0 -1649 -2123"/>
                  <a:gd name="T87" fmla="*/ -1649 h 806"/>
                  <a:gd name="T88" fmla="+- 0 5191 5074"/>
                  <a:gd name="T89" fmla="*/ T88 w 123"/>
                  <a:gd name="T90" fmla="+- 0 -1732 -2123"/>
                  <a:gd name="T91" fmla="*/ -1732 h 806"/>
                  <a:gd name="T92" fmla="+- 0 5185 5074"/>
                  <a:gd name="T93" fmla="*/ T92 w 123"/>
                  <a:gd name="T94" fmla="+- 0 -1820 -2123"/>
                  <a:gd name="T95" fmla="*/ -1820 h 806"/>
                  <a:gd name="T96" fmla="+- 0 5178 5074"/>
                  <a:gd name="T97" fmla="*/ T96 w 123"/>
                  <a:gd name="T98" fmla="+- 0 -1907 -2123"/>
                  <a:gd name="T99" fmla="*/ -1907 h 806"/>
                  <a:gd name="T100" fmla="+- 0 5168 5074"/>
                  <a:gd name="T101" fmla="*/ T100 w 123"/>
                  <a:gd name="T102" fmla="+- 0 -1985 -2123"/>
                  <a:gd name="T103" fmla="*/ -1985 h 806"/>
                  <a:gd name="T104" fmla="+- 0 5156 5074"/>
                  <a:gd name="T105" fmla="*/ T104 w 123"/>
                  <a:gd name="T106" fmla="+- 0 -2055 -2123"/>
                  <a:gd name="T107" fmla="*/ -2055 h 806"/>
                  <a:gd name="T108" fmla="+- 0 5129 5074"/>
                  <a:gd name="T109" fmla="*/ T108 w 123"/>
                  <a:gd name="T110" fmla="+- 0 -2110 -2123"/>
                  <a:gd name="T111" fmla="*/ -2110 h 806"/>
                  <a:gd name="T112" fmla="+- 0 5102 5074"/>
                  <a:gd name="T113" fmla="*/ T112 w 123"/>
                  <a:gd name="T114" fmla="+- 0 -2123 -2123"/>
                  <a:gd name="T115" fmla="*/ -2123 h 8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23" h="806">
                    <a:moveTo>
                      <a:pt x="28" y="0"/>
                    </a:moveTo>
                    <a:lnTo>
                      <a:pt x="19" y="28"/>
                    </a:lnTo>
                    <a:lnTo>
                      <a:pt x="13" y="54"/>
                    </a:lnTo>
                    <a:lnTo>
                      <a:pt x="8" y="94"/>
                    </a:lnTo>
                    <a:lnTo>
                      <a:pt x="0" y="161"/>
                    </a:lnTo>
                    <a:lnTo>
                      <a:pt x="14" y="193"/>
                    </a:lnTo>
                    <a:lnTo>
                      <a:pt x="23" y="239"/>
                    </a:lnTo>
                    <a:lnTo>
                      <a:pt x="30" y="299"/>
                    </a:lnTo>
                    <a:lnTo>
                      <a:pt x="36" y="371"/>
                    </a:lnTo>
                    <a:lnTo>
                      <a:pt x="40" y="436"/>
                    </a:lnTo>
                    <a:lnTo>
                      <a:pt x="42" y="501"/>
                    </a:lnTo>
                    <a:lnTo>
                      <a:pt x="43" y="607"/>
                    </a:lnTo>
                    <a:lnTo>
                      <a:pt x="44" y="794"/>
                    </a:lnTo>
                    <a:lnTo>
                      <a:pt x="60" y="803"/>
                    </a:lnTo>
                    <a:lnTo>
                      <a:pt x="74" y="806"/>
                    </a:lnTo>
                    <a:lnTo>
                      <a:pt x="92" y="803"/>
                    </a:lnTo>
                    <a:lnTo>
                      <a:pt x="122" y="794"/>
                    </a:lnTo>
                    <a:lnTo>
                      <a:pt x="122" y="769"/>
                    </a:lnTo>
                    <a:lnTo>
                      <a:pt x="123" y="706"/>
                    </a:lnTo>
                    <a:lnTo>
                      <a:pt x="123" y="607"/>
                    </a:lnTo>
                    <a:lnTo>
                      <a:pt x="122" y="543"/>
                    </a:lnTo>
                    <a:lnTo>
                      <a:pt x="120" y="474"/>
                    </a:lnTo>
                    <a:lnTo>
                      <a:pt x="117" y="391"/>
                    </a:lnTo>
                    <a:lnTo>
                      <a:pt x="111" y="303"/>
                    </a:lnTo>
                    <a:lnTo>
                      <a:pt x="104" y="216"/>
                    </a:lnTo>
                    <a:lnTo>
                      <a:pt x="94" y="138"/>
                    </a:lnTo>
                    <a:lnTo>
                      <a:pt x="82" y="68"/>
                    </a:lnTo>
                    <a:lnTo>
                      <a:pt x="55" y="1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A1C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AutoShape 810">
                <a:extLst>
                  <a:ext uri="{FF2B5EF4-FFF2-40B4-BE49-F238E27FC236}">
                    <a16:creationId xmlns:a16="http://schemas.microsoft.com/office/drawing/2014/main" id="{385E2F69-2D29-4483-B66F-E29985812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-1375"/>
                <a:ext cx="590" cy="65"/>
              </a:xfrm>
              <a:custGeom>
                <a:avLst/>
                <a:gdLst>
                  <a:gd name="T0" fmla="+- 0 4708 4608"/>
                  <a:gd name="T1" fmla="*/ T0 w 590"/>
                  <a:gd name="T2" fmla="+- 0 -1333 -1375"/>
                  <a:gd name="T3" fmla="*/ -1333 h 65"/>
                  <a:gd name="T4" fmla="+- 0 4707 4608"/>
                  <a:gd name="T5" fmla="*/ T4 w 590"/>
                  <a:gd name="T6" fmla="+- 0 -1345 -1375"/>
                  <a:gd name="T7" fmla="*/ -1345 h 65"/>
                  <a:gd name="T8" fmla="+- 0 4706 4608"/>
                  <a:gd name="T9" fmla="*/ T8 w 590"/>
                  <a:gd name="T10" fmla="+- 0 -1370 -1375"/>
                  <a:gd name="T11" fmla="*/ -1370 h 65"/>
                  <a:gd name="T12" fmla="+- 0 4683 4608"/>
                  <a:gd name="T13" fmla="*/ T12 w 590"/>
                  <a:gd name="T14" fmla="+- 0 -1351 -1375"/>
                  <a:gd name="T15" fmla="*/ -1351 h 65"/>
                  <a:gd name="T16" fmla="+- 0 4665 4608"/>
                  <a:gd name="T17" fmla="*/ T16 w 590"/>
                  <a:gd name="T18" fmla="+- 0 -1345 -1375"/>
                  <a:gd name="T19" fmla="*/ -1345 h 65"/>
                  <a:gd name="T20" fmla="+- 0 4643 4608"/>
                  <a:gd name="T21" fmla="*/ T20 w 590"/>
                  <a:gd name="T22" fmla="+- 0 -1353 -1375"/>
                  <a:gd name="T23" fmla="*/ -1353 h 65"/>
                  <a:gd name="T24" fmla="+- 0 4608 4608"/>
                  <a:gd name="T25" fmla="*/ T24 w 590"/>
                  <a:gd name="T26" fmla="+- 0 -1375 -1375"/>
                  <a:gd name="T27" fmla="*/ -1375 h 65"/>
                  <a:gd name="T28" fmla="+- 0 4608 4608"/>
                  <a:gd name="T29" fmla="*/ T28 w 590"/>
                  <a:gd name="T30" fmla="+- 0 -1337 -1375"/>
                  <a:gd name="T31" fmla="*/ -1337 h 65"/>
                  <a:gd name="T32" fmla="+- 0 4633 4608"/>
                  <a:gd name="T33" fmla="*/ T32 w 590"/>
                  <a:gd name="T34" fmla="+- 0 -1318 -1375"/>
                  <a:gd name="T35" fmla="*/ -1318 h 65"/>
                  <a:gd name="T36" fmla="+- 0 4652 4608"/>
                  <a:gd name="T37" fmla="*/ T36 w 590"/>
                  <a:gd name="T38" fmla="+- 0 -1311 -1375"/>
                  <a:gd name="T39" fmla="*/ -1311 h 65"/>
                  <a:gd name="T40" fmla="+- 0 4674 4608"/>
                  <a:gd name="T41" fmla="*/ T40 w 590"/>
                  <a:gd name="T42" fmla="+- 0 -1316 -1375"/>
                  <a:gd name="T43" fmla="*/ -1316 h 65"/>
                  <a:gd name="T44" fmla="+- 0 4708 4608"/>
                  <a:gd name="T45" fmla="*/ T44 w 590"/>
                  <a:gd name="T46" fmla="+- 0 -1333 -1375"/>
                  <a:gd name="T47" fmla="*/ -1333 h 65"/>
                  <a:gd name="T48" fmla="+- 0 5197 4608"/>
                  <a:gd name="T49" fmla="*/ T48 w 590"/>
                  <a:gd name="T50" fmla="+- 0 -1358 -1375"/>
                  <a:gd name="T51" fmla="*/ -1358 h 65"/>
                  <a:gd name="T52" fmla="+- 0 5163 4608"/>
                  <a:gd name="T53" fmla="*/ T52 w 590"/>
                  <a:gd name="T54" fmla="+- 0 -1346 -1375"/>
                  <a:gd name="T55" fmla="*/ -1346 h 65"/>
                  <a:gd name="T56" fmla="+- 0 5143 4608"/>
                  <a:gd name="T57" fmla="*/ T56 w 590"/>
                  <a:gd name="T58" fmla="+- 0 -1342 -1375"/>
                  <a:gd name="T59" fmla="*/ -1342 h 65"/>
                  <a:gd name="T60" fmla="+- 0 5130 4608"/>
                  <a:gd name="T61" fmla="*/ T60 w 590"/>
                  <a:gd name="T62" fmla="+- 0 -1346 -1375"/>
                  <a:gd name="T63" fmla="*/ -1346 h 65"/>
                  <a:gd name="T64" fmla="+- 0 5117 4608"/>
                  <a:gd name="T65" fmla="*/ T64 w 590"/>
                  <a:gd name="T66" fmla="+- 0 -1358 -1375"/>
                  <a:gd name="T67" fmla="*/ -1358 h 65"/>
                  <a:gd name="T68" fmla="+- 0 5118 4608"/>
                  <a:gd name="T69" fmla="*/ T68 w 590"/>
                  <a:gd name="T70" fmla="+- 0 -1329 -1375"/>
                  <a:gd name="T71" fmla="*/ -1329 h 65"/>
                  <a:gd name="T72" fmla="+- 0 5142 4608"/>
                  <a:gd name="T73" fmla="*/ T72 w 590"/>
                  <a:gd name="T74" fmla="+- 0 -1317 -1375"/>
                  <a:gd name="T75" fmla="*/ -1317 h 65"/>
                  <a:gd name="T76" fmla="+- 0 5158 4608"/>
                  <a:gd name="T77" fmla="*/ T76 w 590"/>
                  <a:gd name="T78" fmla="+- 0 -1313 -1375"/>
                  <a:gd name="T79" fmla="*/ -1313 h 65"/>
                  <a:gd name="T80" fmla="+- 0 5174 4608"/>
                  <a:gd name="T81" fmla="*/ T80 w 590"/>
                  <a:gd name="T82" fmla="+- 0 -1317 -1375"/>
                  <a:gd name="T83" fmla="*/ -1317 h 65"/>
                  <a:gd name="T84" fmla="+- 0 5196 4608"/>
                  <a:gd name="T85" fmla="*/ T84 w 590"/>
                  <a:gd name="T86" fmla="+- 0 -1329 -1375"/>
                  <a:gd name="T87" fmla="*/ -1329 h 65"/>
                  <a:gd name="T88" fmla="+- 0 5197 4608"/>
                  <a:gd name="T89" fmla="*/ T88 w 590"/>
                  <a:gd name="T90" fmla="+- 0 -1342 -1375"/>
                  <a:gd name="T91" fmla="*/ -1342 h 65"/>
                  <a:gd name="T92" fmla="+- 0 5197 4608"/>
                  <a:gd name="T93" fmla="*/ T92 w 590"/>
                  <a:gd name="T94" fmla="+- 0 -1358 -1375"/>
                  <a:gd name="T95" fmla="*/ -1358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590" h="65">
                    <a:moveTo>
                      <a:pt x="100" y="42"/>
                    </a:moveTo>
                    <a:lnTo>
                      <a:pt x="99" y="30"/>
                    </a:lnTo>
                    <a:lnTo>
                      <a:pt x="98" y="5"/>
                    </a:lnTo>
                    <a:lnTo>
                      <a:pt x="75" y="24"/>
                    </a:lnTo>
                    <a:lnTo>
                      <a:pt x="57" y="30"/>
                    </a:lnTo>
                    <a:lnTo>
                      <a:pt x="35" y="22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25" y="57"/>
                    </a:lnTo>
                    <a:lnTo>
                      <a:pt x="44" y="64"/>
                    </a:lnTo>
                    <a:lnTo>
                      <a:pt x="66" y="59"/>
                    </a:lnTo>
                    <a:lnTo>
                      <a:pt x="100" y="42"/>
                    </a:lnTo>
                    <a:moveTo>
                      <a:pt x="589" y="17"/>
                    </a:moveTo>
                    <a:lnTo>
                      <a:pt x="555" y="29"/>
                    </a:lnTo>
                    <a:lnTo>
                      <a:pt x="535" y="33"/>
                    </a:lnTo>
                    <a:lnTo>
                      <a:pt x="522" y="29"/>
                    </a:lnTo>
                    <a:lnTo>
                      <a:pt x="509" y="17"/>
                    </a:lnTo>
                    <a:lnTo>
                      <a:pt x="510" y="46"/>
                    </a:lnTo>
                    <a:lnTo>
                      <a:pt x="534" y="58"/>
                    </a:lnTo>
                    <a:lnTo>
                      <a:pt x="550" y="62"/>
                    </a:lnTo>
                    <a:lnTo>
                      <a:pt x="566" y="58"/>
                    </a:lnTo>
                    <a:lnTo>
                      <a:pt x="588" y="46"/>
                    </a:lnTo>
                    <a:lnTo>
                      <a:pt x="589" y="33"/>
                    </a:lnTo>
                    <a:lnTo>
                      <a:pt x="589" y="1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AutoShape 809">
                <a:extLst>
                  <a:ext uri="{FF2B5EF4-FFF2-40B4-BE49-F238E27FC236}">
                    <a16:creationId xmlns:a16="http://schemas.microsoft.com/office/drawing/2014/main" id="{976A5C5A-0CBD-48BA-954F-F61B3BC80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-1334"/>
                <a:ext cx="206" cy="167"/>
              </a:xfrm>
              <a:custGeom>
                <a:avLst/>
                <a:gdLst>
                  <a:gd name="T0" fmla="+- 0 4718 4578"/>
                  <a:gd name="T1" fmla="*/ T0 w 206"/>
                  <a:gd name="T2" fmla="+- 0 -1178 -1334"/>
                  <a:gd name="T3" fmla="*/ -1178 h 167"/>
                  <a:gd name="T4" fmla="+- 0 4649 4578"/>
                  <a:gd name="T5" fmla="*/ T4 w 206"/>
                  <a:gd name="T6" fmla="+- 0 -1178 -1334"/>
                  <a:gd name="T7" fmla="*/ -1178 h 167"/>
                  <a:gd name="T8" fmla="+- 0 4672 4578"/>
                  <a:gd name="T9" fmla="*/ T8 w 206"/>
                  <a:gd name="T10" fmla="+- 0 -1167 -1334"/>
                  <a:gd name="T11" fmla="*/ -1167 h 167"/>
                  <a:gd name="T12" fmla="+- 0 4678 4578"/>
                  <a:gd name="T13" fmla="*/ T12 w 206"/>
                  <a:gd name="T14" fmla="+- 0 -1171 -1334"/>
                  <a:gd name="T15" fmla="*/ -1171 h 167"/>
                  <a:gd name="T16" fmla="+- 0 4711 4578"/>
                  <a:gd name="T17" fmla="*/ T16 w 206"/>
                  <a:gd name="T18" fmla="+- 0 -1171 -1334"/>
                  <a:gd name="T19" fmla="*/ -1171 h 167"/>
                  <a:gd name="T20" fmla="+- 0 4713 4578"/>
                  <a:gd name="T21" fmla="*/ T20 w 206"/>
                  <a:gd name="T22" fmla="+- 0 -1171 -1334"/>
                  <a:gd name="T23" fmla="*/ -1171 h 167"/>
                  <a:gd name="T24" fmla="+- 0 4717 4578"/>
                  <a:gd name="T25" fmla="*/ T24 w 206"/>
                  <a:gd name="T26" fmla="+- 0 -1177 -1334"/>
                  <a:gd name="T27" fmla="*/ -1177 h 167"/>
                  <a:gd name="T28" fmla="+- 0 4718 4578"/>
                  <a:gd name="T29" fmla="*/ T28 w 206"/>
                  <a:gd name="T30" fmla="+- 0 -1178 -1334"/>
                  <a:gd name="T31" fmla="*/ -1178 h 167"/>
                  <a:gd name="T32" fmla="+- 0 4711 4578"/>
                  <a:gd name="T33" fmla="*/ T32 w 206"/>
                  <a:gd name="T34" fmla="+- 0 -1171 -1334"/>
                  <a:gd name="T35" fmla="*/ -1171 h 167"/>
                  <a:gd name="T36" fmla="+- 0 4678 4578"/>
                  <a:gd name="T37" fmla="*/ T36 w 206"/>
                  <a:gd name="T38" fmla="+- 0 -1171 -1334"/>
                  <a:gd name="T39" fmla="*/ -1171 h 167"/>
                  <a:gd name="T40" fmla="+- 0 4697 4578"/>
                  <a:gd name="T41" fmla="*/ T40 w 206"/>
                  <a:gd name="T42" fmla="+- 0 -1169 -1334"/>
                  <a:gd name="T43" fmla="*/ -1169 h 167"/>
                  <a:gd name="T44" fmla="+- 0 4708 4578"/>
                  <a:gd name="T45" fmla="*/ T44 w 206"/>
                  <a:gd name="T46" fmla="+- 0 -1169 -1334"/>
                  <a:gd name="T47" fmla="*/ -1169 h 167"/>
                  <a:gd name="T48" fmla="+- 0 4711 4578"/>
                  <a:gd name="T49" fmla="*/ T48 w 206"/>
                  <a:gd name="T50" fmla="+- 0 -1171 -1334"/>
                  <a:gd name="T51" fmla="*/ -1171 h 167"/>
                  <a:gd name="T52" fmla="+- 0 4768 4578"/>
                  <a:gd name="T53" fmla="*/ T52 w 206"/>
                  <a:gd name="T54" fmla="+- 0 -1233 -1334"/>
                  <a:gd name="T55" fmla="*/ -1233 h 167"/>
                  <a:gd name="T56" fmla="+- 0 4721 4578"/>
                  <a:gd name="T57" fmla="*/ T56 w 206"/>
                  <a:gd name="T58" fmla="+- 0 -1233 -1334"/>
                  <a:gd name="T59" fmla="*/ -1233 h 167"/>
                  <a:gd name="T60" fmla="+- 0 4728 4578"/>
                  <a:gd name="T61" fmla="*/ T60 w 206"/>
                  <a:gd name="T62" fmla="+- 0 -1223 -1334"/>
                  <a:gd name="T63" fmla="*/ -1223 h 167"/>
                  <a:gd name="T64" fmla="+- 0 4733 4578"/>
                  <a:gd name="T65" fmla="*/ T64 w 206"/>
                  <a:gd name="T66" fmla="+- 0 -1204 -1334"/>
                  <a:gd name="T67" fmla="*/ -1204 h 167"/>
                  <a:gd name="T68" fmla="+- 0 4739 4578"/>
                  <a:gd name="T69" fmla="*/ T68 w 206"/>
                  <a:gd name="T70" fmla="+- 0 -1191 -1334"/>
                  <a:gd name="T71" fmla="*/ -1191 h 167"/>
                  <a:gd name="T72" fmla="+- 0 4747 4578"/>
                  <a:gd name="T73" fmla="*/ T72 w 206"/>
                  <a:gd name="T74" fmla="+- 0 -1181 -1334"/>
                  <a:gd name="T75" fmla="*/ -1181 h 167"/>
                  <a:gd name="T76" fmla="+- 0 4756 4578"/>
                  <a:gd name="T77" fmla="*/ T76 w 206"/>
                  <a:gd name="T78" fmla="+- 0 -1175 -1334"/>
                  <a:gd name="T79" fmla="*/ -1175 h 167"/>
                  <a:gd name="T80" fmla="+- 0 4765 4578"/>
                  <a:gd name="T81" fmla="*/ T80 w 206"/>
                  <a:gd name="T82" fmla="+- 0 -1174 -1334"/>
                  <a:gd name="T83" fmla="*/ -1174 h 167"/>
                  <a:gd name="T84" fmla="+- 0 4776 4578"/>
                  <a:gd name="T85" fmla="*/ T84 w 206"/>
                  <a:gd name="T86" fmla="+- 0 -1175 -1334"/>
                  <a:gd name="T87" fmla="*/ -1175 h 167"/>
                  <a:gd name="T88" fmla="+- 0 4783 4578"/>
                  <a:gd name="T89" fmla="*/ T88 w 206"/>
                  <a:gd name="T90" fmla="+- 0 -1178 -1334"/>
                  <a:gd name="T91" fmla="*/ -1178 h 167"/>
                  <a:gd name="T92" fmla="+- 0 4782 4578"/>
                  <a:gd name="T93" fmla="*/ T92 w 206"/>
                  <a:gd name="T94" fmla="+- 0 -1193 -1334"/>
                  <a:gd name="T95" fmla="*/ -1193 h 167"/>
                  <a:gd name="T96" fmla="+- 0 4776 4578"/>
                  <a:gd name="T97" fmla="*/ T96 w 206"/>
                  <a:gd name="T98" fmla="+- 0 -1211 -1334"/>
                  <a:gd name="T99" fmla="*/ -1211 h 167"/>
                  <a:gd name="T100" fmla="+- 0 4768 4578"/>
                  <a:gd name="T101" fmla="*/ T100 w 206"/>
                  <a:gd name="T102" fmla="+- 0 -1233 -1334"/>
                  <a:gd name="T103" fmla="*/ -1233 h 167"/>
                  <a:gd name="T104" fmla="+- 0 4612 4578"/>
                  <a:gd name="T105" fmla="*/ T104 w 206"/>
                  <a:gd name="T106" fmla="+- 0 -1334 -1334"/>
                  <a:gd name="T107" fmla="*/ -1334 h 167"/>
                  <a:gd name="T108" fmla="+- 0 4611 4578"/>
                  <a:gd name="T109" fmla="*/ T108 w 206"/>
                  <a:gd name="T110" fmla="+- 0 -1318 -1334"/>
                  <a:gd name="T111" fmla="*/ -1318 h 167"/>
                  <a:gd name="T112" fmla="+- 0 4602 4578"/>
                  <a:gd name="T113" fmla="*/ T112 w 206"/>
                  <a:gd name="T114" fmla="+- 0 -1305 -1334"/>
                  <a:gd name="T115" fmla="*/ -1305 h 167"/>
                  <a:gd name="T116" fmla="+- 0 4595 4578"/>
                  <a:gd name="T117" fmla="*/ T116 w 206"/>
                  <a:gd name="T118" fmla="+- 0 -1292 -1334"/>
                  <a:gd name="T119" fmla="*/ -1292 h 167"/>
                  <a:gd name="T120" fmla="+- 0 4587 4578"/>
                  <a:gd name="T121" fmla="*/ T120 w 206"/>
                  <a:gd name="T122" fmla="+- 0 -1275 -1334"/>
                  <a:gd name="T123" fmla="*/ -1275 h 167"/>
                  <a:gd name="T124" fmla="+- 0 4580 4578"/>
                  <a:gd name="T125" fmla="*/ T124 w 206"/>
                  <a:gd name="T126" fmla="+- 0 -1258 -1334"/>
                  <a:gd name="T127" fmla="*/ -1258 h 167"/>
                  <a:gd name="T128" fmla="+- 0 4578 4578"/>
                  <a:gd name="T129" fmla="*/ T128 w 206"/>
                  <a:gd name="T130" fmla="+- 0 -1243 -1334"/>
                  <a:gd name="T131" fmla="*/ -1243 h 167"/>
                  <a:gd name="T132" fmla="+- 0 4578 4578"/>
                  <a:gd name="T133" fmla="*/ T132 w 206"/>
                  <a:gd name="T134" fmla="+- 0 -1227 -1334"/>
                  <a:gd name="T135" fmla="*/ -1227 h 167"/>
                  <a:gd name="T136" fmla="+- 0 4580 4578"/>
                  <a:gd name="T137" fmla="*/ T136 w 206"/>
                  <a:gd name="T138" fmla="+- 0 -1207 -1334"/>
                  <a:gd name="T139" fmla="*/ -1207 h 167"/>
                  <a:gd name="T140" fmla="+- 0 4587 4578"/>
                  <a:gd name="T141" fmla="*/ T140 w 206"/>
                  <a:gd name="T142" fmla="+- 0 -1189 -1334"/>
                  <a:gd name="T143" fmla="*/ -1189 h 167"/>
                  <a:gd name="T144" fmla="+- 0 4602 4578"/>
                  <a:gd name="T145" fmla="*/ T144 w 206"/>
                  <a:gd name="T146" fmla="+- 0 -1178 -1334"/>
                  <a:gd name="T147" fmla="*/ -1178 h 167"/>
                  <a:gd name="T148" fmla="+- 0 4621 4578"/>
                  <a:gd name="T149" fmla="*/ T148 w 206"/>
                  <a:gd name="T150" fmla="+- 0 -1175 -1334"/>
                  <a:gd name="T151" fmla="*/ -1175 h 167"/>
                  <a:gd name="T152" fmla="+- 0 4636 4578"/>
                  <a:gd name="T153" fmla="*/ T152 w 206"/>
                  <a:gd name="T154" fmla="+- 0 -1175 -1334"/>
                  <a:gd name="T155" fmla="*/ -1175 h 167"/>
                  <a:gd name="T156" fmla="+- 0 4645 4578"/>
                  <a:gd name="T157" fmla="*/ T156 w 206"/>
                  <a:gd name="T158" fmla="+- 0 -1177 -1334"/>
                  <a:gd name="T159" fmla="*/ -1177 h 167"/>
                  <a:gd name="T160" fmla="+- 0 4649 4578"/>
                  <a:gd name="T161" fmla="*/ T160 w 206"/>
                  <a:gd name="T162" fmla="+- 0 -1178 -1334"/>
                  <a:gd name="T163" fmla="*/ -1178 h 167"/>
                  <a:gd name="T164" fmla="+- 0 4718 4578"/>
                  <a:gd name="T165" fmla="*/ T164 w 206"/>
                  <a:gd name="T166" fmla="+- 0 -1178 -1334"/>
                  <a:gd name="T167" fmla="*/ -1178 h 167"/>
                  <a:gd name="T168" fmla="+- 0 4724 4578"/>
                  <a:gd name="T169" fmla="*/ T168 w 206"/>
                  <a:gd name="T170" fmla="+- 0 -1186 -1334"/>
                  <a:gd name="T171" fmla="*/ -1186 h 167"/>
                  <a:gd name="T172" fmla="+- 0 4714 4578"/>
                  <a:gd name="T173" fmla="*/ T172 w 206"/>
                  <a:gd name="T174" fmla="+- 0 -1197 -1334"/>
                  <a:gd name="T175" fmla="*/ -1197 h 167"/>
                  <a:gd name="T176" fmla="+- 0 4713 4578"/>
                  <a:gd name="T177" fmla="*/ T176 w 206"/>
                  <a:gd name="T178" fmla="+- 0 -1216 -1334"/>
                  <a:gd name="T179" fmla="*/ -1216 h 167"/>
                  <a:gd name="T180" fmla="+- 0 4705 4578"/>
                  <a:gd name="T181" fmla="*/ T180 w 206"/>
                  <a:gd name="T182" fmla="+- 0 -1231 -1334"/>
                  <a:gd name="T183" fmla="*/ -1231 h 167"/>
                  <a:gd name="T184" fmla="+- 0 4721 4578"/>
                  <a:gd name="T185" fmla="*/ T184 w 206"/>
                  <a:gd name="T186" fmla="+- 0 -1233 -1334"/>
                  <a:gd name="T187" fmla="*/ -1233 h 167"/>
                  <a:gd name="T188" fmla="+- 0 4768 4578"/>
                  <a:gd name="T189" fmla="*/ T188 w 206"/>
                  <a:gd name="T190" fmla="+- 0 -1233 -1334"/>
                  <a:gd name="T191" fmla="*/ -1233 h 167"/>
                  <a:gd name="T192" fmla="+- 0 4765 4578"/>
                  <a:gd name="T193" fmla="*/ T192 w 206"/>
                  <a:gd name="T194" fmla="+- 0 -1239 -1334"/>
                  <a:gd name="T195" fmla="*/ -1239 h 167"/>
                  <a:gd name="T196" fmla="+- 0 4751 4578"/>
                  <a:gd name="T197" fmla="*/ T196 w 206"/>
                  <a:gd name="T198" fmla="+- 0 -1268 -1334"/>
                  <a:gd name="T199" fmla="*/ -1268 h 167"/>
                  <a:gd name="T200" fmla="+- 0 4739 4578"/>
                  <a:gd name="T201" fmla="*/ T200 w 206"/>
                  <a:gd name="T202" fmla="+- 0 -1289 -1334"/>
                  <a:gd name="T203" fmla="*/ -1289 h 167"/>
                  <a:gd name="T204" fmla="+- 0 4728 4578"/>
                  <a:gd name="T205" fmla="*/ T204 w 206"/>
                  <a:gd name="T206" fmla="+- 0 -1304 -1334"/>
                  <a:gd name="T207" fmla="*/ -1304 h 167"/>
                  <a:gd name="T208" fmla="+- 0 4708 4578"/>
                  <a:gd name="T209" fmla="*/ T208 w 206"/>
                  <a:gd name="T210" fmla="+- 0 -1333 -1334"/>
                  <a:gd name="T211" fmla="*/ -1333 h 167"/>
                  <a:gd name="T212" fmla="+- 0 4612 4578"/>
                  <a:gd name="T213" fmla="*/ T212 w 206"/>
                  <a:gd name="T214" fmla="+- 0 -1334 -1334"/>
                  <a:gd name="T215" fmla="*/ -1334 h 1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</a:cxnLst>
                <a:rect l="0" t="0" r="r" b="b"/>
                <a:pathLst>
                  <a:path w="206" h="167">
                    <a:moveTo>
                      <a:pt x="140" y="156"/>
                    </a:moveTo>
                    <a:lnTo>
                      <a:pt x="71" y="156"/>
                    </a:lnTo>
                    <a:lnTo>
                      <a:pt x="94" y="167"/>
                    </a:lnTo>
                    <a:lnTo>
                      <a:pt x="100" y="163"/>
                    </a:lnTo>
                    <a:lnTo>
                      <a:pt x="133" y="163"/>
                    </a:lnTo>
                    <a:lnTo>
                      <a:pt x="135" y="163"/>
                    </a:lnTo>
                    <a:lnTo>
                      <a:pt x="139" y="157"/>
                    </a:lnTo>
                    <a:lnTo>
                      <a:pt x="140" y="156"/>
                    </a:lnTo>
                    <a:close/>
                    <a:moveTo>
                      <a:pt x="133" y="163"/>
                    </a:moveTo>
                    <a:lnTo>
                      <a:pt x="100" y="163"/>
                    </a:lnTo>
                    <a:lnTo>
                      <a:pt x="119" y="165"/>
                    </a:lnTo>
                    <a:lnTo>
                      <a:pt x="130" y="165"/>
                    </a:lnTo>
                    <a:lnTo>
                      <a:pt x="133" y="163"/>
                    </a:lnTo>
                    <a:close/>
                    <a:moveTo>
                      <a:pt x="190" y="101"/>
                    </a:moveTo>
                    <a:lnTo>
                      <a:pt x="143" y="101"/>
                    </a:lnTo>
                    <a:lnTo>
                      <a:pt x="150" y="111"/>
                    </a:lnTo>
                    <a:lnTo>
                      <a:pt x="155" y="130"/>
                    </a:lnTo>
                    <a:lnTo>
                      <a:pt x="161" y="143"/>
                    </a:lnTo>
                    <a:lnTo>
                      <a:pt x="169" y="153"/>
                    </a:lnTo>
                    <a:lnTo>
                      <a:pt x="178" y="159"/>
                    </a:lnTo>
                    <a:lnTo>
                      <a:pt x="187" y="160"/>
                    </a:lnTo>
                    <a:lnTo>
                      <a:pt x="198" y="159"/>
                    </a:lnTo>
                    <a:lnTo>
                      <a:pt x="205" y="156"/>
                    </a:lnTo>
                    <a:lnTo>
                      <a:pt x="204" y="141"/>
                    </a:lnTo>
                    <a:lnTo>
                      <a:pt x="198" y="123"/>
                    </a:lnTo>
                    <a:lnTo>
                      <a:pt x="190" y="101"/>
                    </a:lnTo>
                    <a:close/>
                    <a:moveTo>
                      <a:pt x="34" y="0"/>
                    </a:moveTo>
                    <a:lnTo>
                      <a:pt x="33" y="16"/>
                    </a:lnTo>
                    <a:lnTo>
                      <a:pt x="24" y="29"/>
                    </a:lnTo>
                    <a:lnTo>
                      <a:pt x="17" y="42"/>
                    </a:lnTo>
                    <a:lnTo>
                      <a:pt x="9" y="59"/>
                    </a:lnTo>
                    <a:lnTo>
                      <a:pt x="2" y="76"/>
                    </a:lnTo>
                    <a:lnTo>
                      <a:pt x="0" y="91"/>
                    </a:lnTo>
                    <a:lnTo>
                      <a:pt x="0" y="107"/>
                    </a:lnTo>
                    <a:lnTo>
                      <a:pt x="2" y="127"/>
                    </a:lnTo>
                    <a:lnTo>
                      <a:pt x="9" y="145"/>
                    </a:lnTo>
                    <a:lnTo>
                      <a:pt x="24" y="156"/>
                    </a:lnTo>
                    <a:lnTo>
                      <a:pt x="43" y="159"/>
                    </a:lnTo>
                    <a:lnTo>
                      <a:pt x="58" y="159"/>
                    </a:lnTo>
                    <a:lnTo>
                      <a:pt x="67" y="157"/>
                    </a:lnTo>
                    <a:lnTo>
                      <a:pt x="71" y="156"/>
                    </a:lnTo>
                    <a:lnTo>
                      <a:pt x="140" y="156"/>
                    </a:lnTo>
                    <a:lnTo>
                      <a:pt x="146" y="148"/>
                    </a:lnTo>
                    <a:lnTo>
                      <a:pt x="136" y="137"/>
                    </a:lnTo>
                    <a:lnTo>
                      <a:pt x="135" y="118"/>
                    </a:lnTo>
                    <a:lnTo>
                      <a:pt x="127" y="103"/>
                    </a:lnTo>
                    <a:lnTo>
                      <a:pt x="143" y="101"/>
                    </a:lnTo>
                    <a:lnTo>
                      <a:pt x="190" y="101"/>
                    </a:lnTo>
                    <a:lnTo>
                      <a:pt x="187" y="95"/>
                    </a:lnTo>
                    <a:lnTo>
                      <a:pt x="173" y="66"/>
                    </a:lnTo>
                    <a:lnTo>
                      <a:pt x="161" y="45"/>
                    </a:lnTo>
                    <a:lnTo>
                      <a:pt x="150" y="30"/>
                    </a:lnTo>
                    <a:lnTo>
                      <a:pt x="130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5C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AutoShape 808">
                <a:extLst>
                  <a:ext uri="{FF2B5EF4-FFF2-40B4-BE49-F238E27FC236}">
                    <a16:creationId xmlns:a16="http://schemas.microsoft.com/office/drawing/2014/main" id="{0633015B-40CD-4BFD-B490-413808A12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-3164"/>
                <a:ext cx="612" cy="190"/>
              </a:xfrm>
              <a:custGeom>
                <a:avLst/>
                <a:gdLst>
                  <a:gd name="T0" fmla="+- 0 5166 4597"/>
                  <a:gd name="T1" fmla="*/ T0 w 612"/>
                  <a:gd name="T2" fmla="+- 0 -3071 -3164"/>
                  <a:gd name="T3" fmla="*/ -3071 h 190"/>
                  <a:gd name="T4" fmla="+- 0 4989 4597"/>
                  <a:gd name="T5" fmla="*/ T4 w 612"/>
                  <a:gd name="T6" fmla="+- 0 -3071 -3164"/>
                  <a:gd name="T7" fmla="*/ -3071 h 190"/>
                  <a:gd name="T8" fmla="+- 0 5057 4597"/>
                  <a:gd name="T9" fmla="*/ T8 w 612"/>
                  <a:gd name="T10" fmla="+- 0 -3064 -3164"/>
                  <a:gd name="T11" fmla="*/ -3064 h 190"/>
                  <a:gd name="T12" fmla="+- 0 5120 4597"/>
                  <a:gd name="T13" fmla="*/ T12 w 612"/>
                  <a:gd name="T14" fmla="+- 0 -3035 -3164"/>
                  <a:gd name="T15" fmla="*/ -3035 h 190"/>
                  <a:gd name="T16" fmla="+- 0 5209 4597"/>
                  <a:gd name="T17" fmla="*/ T16 w 612"/>
                  <a:gd name="T18" fmla="+- 0 -2974 -3164"/>
                  <a:gd name="T19" fmla="*/ -2974 h 190"/>
                  <a:gd name="T20" fmla="+- 0 5203 4597"/>
                  <a:gd name="T21" fmla="*/ T20 w 612"/>
                  <a:gd name="T22" fmla="+- 0 -3017 -3164"/>
                  <a:gd name="T23" fmla="*/ -3017 h 190"/>
                  <a:gd name="T24" fmla="+- 0 5189 4597"/>
                  <a:gd name="T25" fmla="*/ T24 w 612"/>
                  <a:gd name="T26" fmla="+- 0 -3048 -3164"/>
                  <a:gd name="T27" fmla="*/ -3048 h 190"/>
                  <a:gd name="T28" fmla="+- 0 5166 4597"/>
                  <a:gd name="T29" fmla="*/ T28 w 612"/>
                  <a:gd name="T30" fmla="+- 0 -3071 -3164"/>
                  <a:gd name="T31" fmla="*/ -3071 h 190"/>
                  <a:gd name="T32" fmla="+- 0 4741 4597"/>
                  <a:gd name="T33" fmla="*/ T32 w 612"/>
                  <a:gd name="T34" fmla="+- 0 -3140 -3164"/>
                  <a:gd name="T35" fmla="*/ -3140 h 190"/>
                  <a:gd name="T36" fmla="+- 0 4774 4597"/>
                  <a:gd name="T37" fmla="*/ T36 w 612"/>
                  <a:gd name="T38" fmla="+- 0 -3134 -3164"/>
                  <a:gd name="T39" fmla="*/ -3134 h 190"/>
                  <a:gd name="T40" fmla="+- 0 4764 4597"/>
                  <a:gd name="T41" fmla="*/ T40 w 612"/>
                  <a:gd name="T42" fmla="+- 0 -3128 -3164"/>
                  <a:gd name="T43" fmla="*/ -3128 h 190"/>
                  <a:gd name="T44" fmla="+- 0 4737 4597"/>
                  <a:gd name="T45" fmla="*/ T44 w 612"/>
                  <a:gd name="T46" fmla="+- 0 -3115 -3164"/>
                  <a:gd name="T47" fmla="*/ -3115 h 190"/>
                  <a:gd name="T48" fmla="+- 0 4700 4597"/>
                  <a:gd name="T49" fmla="*/ T48 w 612"/>
                  <a:gd name="T50" fmla="+- 0 -3095 -3164"/>
                  <a:gd name="T51" fmla="*/ -3095 h 190"/>
                  <a:gd name="T52" fmla="+- 0 4661 4597"/>
                  <a:gd name="T53" fmla="*/ T52 w 612"/>
                  <a:gd name="T54" fmla="+- 0 -3072 -3164"/>
                  <a:gd name="T55" fmla="*/ -3072 h 190"/>
                  <a:gd name="T56" fmla="+- 0 4632 4597"/>
                  <a:gd name="T57" fmla="*/ T56 w 612"/>
                  <a:gd name="T58" fmla="+- 0 -3053 -3164"/>
                  <a:gd name="T59" fmla="*/ -3053 h 190"/>
                  <a:gd name="T60" fmla="+- 0 4615 4597"/>
                  <a:gd name="T61" fmla="*/ T60 w 612"/>
                  <a:gd name="T62" fmla="+- 0 -3038 -3164"/>
                  <a:gd name="T63" fmla="*/ -3038 h 190"/>
                  <a:gd name="T64" fmla="+- 0 4606 4597"/>
                  <a:gd name="T65" fmla="*/ T64 w 612"/>
                  <a:gd name="T66" fmla="+- 0 -3019 -3164"/>
                  <a:gd name="T67" fmla="*/ -3019 h 190"/>
                  <a:gd name="T68" fmla="+- 0 4597 4597"/>
                  <a:gd name="T69" fmla="*/ T68 w 612"/>
                  <a:gd name="T70" fmla="+- 0 -2988 -3164"/>
                  <a:gd name="T71" fmla="*/ -2988 h 190"/>
                  <a:gd name="T72" fmla="+- 0 4618 4597"/>
                  <a:gd name="T73" fmla="*/ T72 w 612"/>
                  <a:gd name="T74" fmla="+- 0 -2997 -3164"/>
                  <a:gd name="T75" fmla="*/ -2997 h 190"/>
                  <a:gd name="T76" fmla="+- 0 4676 4597"/>
                  <a:gd name="T77" fmla="*/ T76 w 612"/>
                  <a:gd name="T78" fmla="+- 0 -3018 -3164"/>
                  <a:gd name="T79" fmla="*/ -3018 h 190"/>
                  <a:gd name="T80" fmla="+- 0 4766 4597"/>
                  <a:gd name="T81" fmla="*/ T80 w 612"/>
                  <a:gd name="T82" fmla="+- 0 -3043 -3164"/>
                  <a:gd name="T83" fmla="*/ -3043 h 190"/>
                  <a:gd name="T84" fmla="+- 0 4885 4597"/>
                  <a:gd name="T85" fmla="*/ T84 w 612"/>
                  <a:gd name="T86" fmla="+- 0 -3062 -3164"/>
                  <a:gd name="T87" fmla="*/ -3062 h 190"/>
                  <a:gd name="T88" fmla="+- 0 4989 4597"/>
                  <a:gd name="T89" fmla="*/ T88 w 612"/>
                  <a:gd name="T90" fmla="+- 0 -3071 -3164"/>
                  <a:gd name="T91" fmla="*/ -3071 h 190"/>
                  <a:gd name="T92" fmla="+- 0 5166 4597"/>
                  <a:gd name="T93" fmla="*/ T92 w 612"/>
                  <a:gd name="T94" fmla="+- 0 -3071 -3164"/>
                  <a:gd name="T95" fmla="*/ -3071 h 190"/>
                  <a:gd name="T96" fmla="+- 0 5155 4597"/>
                  <a:gd name="T97" fmla="*/ T96 w 612"/>
                  <a:gd name="T98" fmla="+- 0 -3081 -3164"/>
                  <a:gd name="T99" fmla="*/ -3081 h 190"/>
                  <a:gd name="T100" fmla="+- 0 5107 4597"/>
                  <a:gd name="T101" fmla="*/ T100 w 612"/>
                  <a:gd name="T102" fmla="+- 0 -3119 -3164"/>
                  <a:gd name="T103" fmla="*/ -3119 h 190"/>
                  <a:gd name="T104" fmla="+- 0 5091 4597"/>
                  <a:gd name="T105" fmla="*/ T104 w 612"/>
                  <a:gd name="T106" fmla="+- 0 -3119 -3164"/>
                  <a:gd name="T107" fmla="*/ -3119 h 190"/>
                  <a:gd name="T108" fmla="+- 0 5005 4597"/>
                  <a:gd name="T109" fmla="*/ T108 w 612"/>
                  <a:gd name="T110" fmla="+- 0 -3138 -3164"/>
                  <a:gd name="T111" fmla="*/ -3138 h 190"/>
                  <a:gd name="T112" fmla="+- 0 4817 4597"/>
                  <a:gd name="T113" fmla="*/ T112 w 612"/>
                  <a:gd name="T114" fmla="+- 0 -3138 -3164"/>
                  <a:gd name="T115" fmla="*/ -3138 h 190"/>
                  <a:gd name="T116" fmla="+- 0 4790 4597"/>
                  <a:gd name="T117" fmla="*/ T116 w 612"/>
                  <a:gd name="T118" fmla="+- 0 -3139 -3164"/>
                  <a:gd name="T119" fmla="*/ -3139 h 190"/>
                  <a:gd name="T120" fmla="+- 0 4741 4597"/>
                  <a:gd name="T121" fmla="*/ T120 w 612"/>
                  <a:gd name="T122" fmla="+- 0 -3140 -3164"/>
                  <a:gd name="T123" fmla="*/ -3140 h 190"/>
                  <a:gd name="T124" fmla="+- 0 5091 4597"/>
                  <a:gd name="T125" fmla="*/ T124 w 612"/>
                  <a:gd name="T126" fmla="+- 0 -3131 -3164"/>
                  <a:gd name="T127" fmla="*/ -3131 h 190"/>
                  <a:gd name="T128" fmla="+- 0 5091 4597"/>
                  <a:gd name="T129" fmla="*/ T128 w 612"/>
                  <a:gd name="T130" fmla="+- 0 -3119 -3164"/>
                  <a:gd name="T131" fmla="*/ -3119 h 190"/>
                  <a:gd name="T132" fmla="+- 0 5107 4597"/>
                  <a:gd name="T133" fmla="*/ T132 w 612"/>
                  <a:gd name="T134" fmla="+- 0 -3119 -3164"/>
                  <a:gd name="T135" fmla="*/ -3119 h 190"/>
                  <a:gd name="T136" fmla="+- 0 5091 4597"/>
                  <a:gd name="T137" fmla="*/ T136 w 612"/>
                  <a:gd name="T138" fmla="+- 0 -3131 -3164"/>
                  <a:gd name="T139" fmla="*/ -3131 h 190"/>
                  <a:gd name="T140" fmla="+- 0 4867 4597"/>
                  <a:gd name="T141" fmla="*/ T140 w 612"/>
                  <a:gd name="T142" fmla="+- 0 -3141 -3164"/>
                  <a:gd name="T143" fmla="*/ -3141 h 190"/>
                  <a:gd name="T144" fmla="+- 0 4849 4597"/>
                  <a:gd name="T145" fmla="*/ T144 w 612"/>
                  <a:gd name="T146" fmla="+- 0 -3140 -3164"/>
                  <a:gd name="T147" fmla="*/ -3140 h 190"/>
                  <a:gd name="T148" fmla="+- 0 4834 4597"/>
                  <a:gd name="T149" fmla="*/ T148 w 612"/>
                  <a:gd name="T150" fmla="+- 0 -3139 -3164"/>
                  <a:gd name="T151" fmla="*/ -3139 h 190"/>
                  <a:gd name="T152" fmla="+- 0 4817 4597"/>
                  <a:gd name="T153" fmla="*/ T152 w 612"/>
                  <a:gd name="T154" fmla="+- 0 -3138 -3164"/>
                  <a:gd name="T155" fmla="*/ -3138 h 190"/>
                  <a:gd name="T156" fmla="+- 0 5005 4597"/>
                  <a:gd name="T157" fmla="*/ T156 w 612"/>
                  <a:gd name="T158" fmla="+- 0 -3138 -3164"/>
                  <a:gd name="T159" fmla="*/ -3138 h 190"/>
                  <a:gd name="T160" fmla="+- 0 4997 4597"/>
                  <a:gd name="T161" fmla="*/ T160 w 612"/>
                  <a:gd name="T162" fmla="+- 0 -3140 -3164"/>
                  <a:gd name="T163" fmla="*/ -3140 h 190"/>
                  <a:gd name="T164" fmla="+- 0 4903 4597"/>
                  <a:gd name="T165" fmla="*/ T164 w 612"/>
                  <a:gd name="T166" fmla="+- 0 -3140 -3164"/>
                  <a:gd name="T167" fmla="*/ -3140 h 190"/>
                  <a:gd name="T168" fmla="+- 0 4898 4597"/>
                  <a:gd name="T169" fmla="*/ T168 w 612"/>
                  <a:gd name="T170" fmla="+- 0 -3141 -3164"/>
                  <a:gd name="T171" fmla="*/ -3141 h 190"/>
                  <a:gd name="T172" fmla="+- 0 4885 4597"/>
                  <a:gd name="T173" fmla="*/ T172 w 612"/>
                  <a:gd name="T174" fmla="+- 0 -3141 -3164"/>
                  <a:gd name="T175" fmla="*/ -3141 h 190"/>
                  <a:gd name="T176" fmla="+- 0 4867 4597"/>
                  <a:gd name="T177" fmla="*/ T176 w 612"/>
                  <a:gd name="T178" fmla="+- 0 -3141 -3164"/>
                  <a:gd name="T179" fmla="*/ -3141 h 190"/>
                  <a:gd name="T180" fmla="+- 0 4890 4597"/>
                  <a:gd name="T181" fmla="*/ T180 w 612"/>
                  <a:gd name="T182" fmla="+- 0 -3164 -3164"/>
                  <a:gd name="T183" fmla="*/ -3164 h 190"/>
                  <a:gd name="T184" fmla="+- 0 4903 4597"/>
                  <a:gd name="T185" fmla="*/ T184 w 612"/>
                  <a:gd name="T186" fmla="+- 0 -3140 -3164"/>
                  <a:gd name="T187" fmla="*/ -3140 h 190"/>
                  <a:gd name="T188" fmla="+- 0 4997 4597"/>
                  <a:gd name="T189" fmla="*/ T188 w 612"/>
                  <a:gd name="T190" fmla="+- 0 -3140 -3164"/>
                  <a:gd name="T191" fmla="*/ -3140 h 190"/>
                  <a:gd name="T192" fmla="+- 0 4890 4597"/>
                  <a:gd name="T193" fmla="*/ T192 w 612"/>
                  <a:gd name="T194" fmla="+- 0 -3164 -3164"/>
                  <a:gd name="T195" fmla="*/ -3164 h 1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</a:cxnLst>
                <a:rect l="0" t="0" r="r" b="b"/>
                <a:pathLst>
                  <a:path w="612" h="190">
                    <a:moveTo>
                      <a:pt x="569" y="93"/>
                    </a:moveTo>
                    <a:lnTo>
                      <a:pt x="392" y="93"/>
                    </a:lnTo>
                    <a:lnTo>
                      <a:pt x="460" y="100"/>
                    </a:lnTo>
                    <a:lnTo>
                      <a:pt x="523" y="129"/>
                    </a:lnTo>
                    <a:lnTo>
                      <a:pt x="612" y="190"/>
                    </a:lnTo>
                    <a:lnTo>
                      <a:pt x="606" y="147"/>
                    </a:lnTo>
                    <a:lnTo>
                      <a:pt x="592" y="116"/>
                    </a:lnTo>
                    <a:lnTo>
                      <a:pt x="569" y="93"/>
                    </a:lnTo>
                    <a:close/>
                    <a:moveTo>
                      <a:pt x="144" y="24"/>
                    </a:moveTo>
                    <a:lnTo>
                      <a:pt x="177" y="30"/>
                    </a:lnTo>
                    <a:lnTo>
                      <a:pt x="167" y="36"/>
                    </a:lnTo>
                    <a:lnTo>
                      <a:pt x="140" y="49"/>
                    </a:lnTo>
                    <a:lnTo>
                      <a:pt x="103" y="69"/>
                    </a:lnTo>
                    <a:lnTo>
                      <a:pt x="64" y="92"/>
                    </a:lnTo>
                    <a:lnTo>
                      <a:pt x="35" y="111"/>
                    </a:lnTo>
                    <a:lnTo>
                      <a:pt x="18" y="126"/>
                    </a:lnTo>
                    <a:lnTo>
                      <a:pt x="9" y="145"/>
                    </a:lnTo>
                    <a:lnTo>
                      <a:pt x="0" y="176"/>
                    </a:lnTo>
                    <a:lnTo>
                      <a:pt x="21" y="167"/>
                    </a:lnTo>
                    <a:lnTo>
                      <a:pt x="79" y="146"/>
                    </a:lnTo>
                    <a:lnTo>
                      <a:pt x="169" y="121"/>
                    </a:lnTo>
                    <a:lnTo>
                      <a:pt x="288" y="102"/>
                    </a:lnTo>
                    <a:lnTo>
                      <a:pt x="392" y="93"/>
                    </a:lnTo>
                    <a:lnTo>
                      <a:pt x="569" y="93"/>
                    </a:lnTo>
                    <a:lnTo>
                      <a:pt x="558" y="83"/>
                    </a:lnTo>
                    <a:lnTo>
                      <a:pt x="510" y="45"/>
                    </a:lnTo>
                    <a:lnTo>
                      <a:pt x="494" y="45"/>
                    </a:lnTo>
                    <a:lnTo>
                      <a:pt x="408" y="26"/>
                    </a:lnTo>
                    <a:lnTo>
                      <a:pt x="220" y="26"/>
                    </a:lnTo>
                    <a:lnTo>
                      <a:pt x="193" y="25"/>
                    </a:lnTo>
                    <a:lnTo>
                      <a:pt x="144" y="24"/>
                    </a:lnTo>
                    <a:close/>
                    <a:moveTo>
                      <a:pt x="494" y="33"/>
                    </a:moveTo>
                    <a:lnTo>
                      <a:pt x="494" y="45"/>
                    </a:lnTo>
                    <a:lnTo>
                      <a:pt x="510" y="45"/>
                    </a:lnTo>
                    <a:lnTo>
                      <a:pt x="494" y="33"/>
                    </a:lnTo>
                    <a:close/>
                    <a:moveTo>
                      <a:pt x="270" y="23"/>
                    </a:moveTo>
                    <a:lnTo>
                      <a:pt x="252" y="24"/>
                    </a:lnTo>
                    <a:lnTo>
                      <a:pt x="237" y="25"/>
                    </a:lnTo>
                    <a:lnTo>
                      <a:pt x="220" y="26"/>
                    </a:lnTo>
                    <a:lnTo>
                      <a:pt x="408" y="26"/>
                    </a:lnTo>
                    <a:lnTo>
                      <a:pt x="400" y="24"/>
                    </a:lnTo>
                    <a:lnTo>
                      <a:pt x="306" y="24"/>
                    </a:lnTo>
                    <a:lnTo>
                      <a:pt x="301" y="23"/>
                    </a:lnTo>
                    <a:lnTo>
                      <a:pt x="288" y="23"/>
                    </a:lnTo>
                    <a:lnTo>
                      <a:pt x="270" y="23"/>
                    </a:lnTo>
                    <a:close/>
                    <a:moveTo>
                      <a:pt x="293" y="0"/>
                    </a:moveTo>
                    <a:lnTo>
                      <a:pt x="306" y="24"/>
                    </a:lnTo>
                    <a:lnTo>
                      <a:pt x="400" y="24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807">
                <a:extLst>
                  <a:ext uri="{FF2B5EF4-FFF2-40B4-BE49-F238E27FC236}">
                    <a16:creationId xmlns:a16="http://schemas.microsoft.com/office/drawing/2014/main" id="{9D311D9E-3815-4966-AAFF-552BAC04F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9" y="-2630"/>
                <a:ext cx="58" cy="152"/>
              </a:xfrm>
              <a:custGeom>
                <a:avLst/>
                <a:gdLst>
                  <a:gd name="T0" fmla="+- 0 4913 4869"/>
                  <a:gd name="T1" fmla="*/ T0 w 58"/>
                  <a:gd name="T2" fmla="+- 0 -2630 -2630"/>
                  <a:gd name="T3" fmla="*/ -2630 h 152"/>
                  <a:gd name="T4" fmla="+- 0 4892 4869"/>
                  <a:gd name="T5" fmla="*/ T4 w 58"/>
                  <a:gd name="T6" fmla="+- 0 -2557 -2630"/>
                  <a:gd name="T7" fmla="*/ -2557 h 152"/>
                  <a:gd name="T8" fmla="+- 0 4873 4869"/>
                  <a:gd name="T9" fmla="*/ T8 w 58"/>
                  <a:gd name="T10" fmla="+- 0 -2496 -2630"/>
                  <a:gd name="T11" fmla="*/ -2496 h 152"/>
                  <a:gd name="T12" fmla="+- 0 4869 4869"/>
                  <a:gd name="T13" fmla="*/ T12 w 58"/>
                  <a:gd name="T14" fmla="+- 0 -2489 -2630"/>
                  <a:gd name="T15" fmla="*/ -2489 h 152"/>
                  <a:gd name="T16" fmla="+- 0 4869 4869"/>
                  <a:gd name="T17" fmla="*/ T16 w 58"/>
                  <a:gd name="T18" fmla="+- 0 -2479 -2630"/>
                  <a:gd name="T19" fmla="*/ -2479 h 152"/>
                  <a:gd name="T20" fmla="+- 0 4927 4869"/>
                  <a:gd name="T21" fmla="*/ T20 w 58"/>
                  <a:gd name="T22" fmla="+- 0 -2503 -2630"/>
                  <a:gd name="T23" fmla="*/ -2503 h 152"/>
                  <a:gd name="T24" fmla="+- 0 4924 4869"/>
                  <a:gd name="T25" fmla="*/ T24 w 58"/>
                  <a:gd name="T26" fmla="+- 0 -2532 -2630"/>
                  <a:gd name="T27" fmla="*/ -2532 h 152"/>
                  <a:gd name="T28" fmla="+- 0 4920 4869"/>
                  <a:gd name="T29" fmla="*/ T28 w 58"/>
                  <a:gd name="T30" fmla="+- 0 -2575 -2630"/>
                  <a:gd name="T31" fmla="*/ -2575 h 152"/>
                  <a:gd name="T32" fmla="+- 0 4915 4869"/>
                  <a:gd name="T33" fmla="*/ T32 w 58"/>
                  <a:gd name="T34" fmla="+- 0 -2613 -2630"/>
                  <a:gd name="T35" fmla="*/ -2613 h 152"/>
                  <a:gd name="T36" fmla="+- 0 4913 4869"/>
                  <a:gd name="T37" fmla="*/ T36 w 58"/>
                  <a:gd name="T38" fmla="+- 0 -2630 -2630"/>
                  <a:gd name="T39" fmla="*/ -2630 h 1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58" h="152">
                    <a:moveTo>
                      <a:pt x="44" y="0"/>
                    </a:moveTo>
                    <a:lnTo>
                      <a:pt x="23" y="73"/>
                    </a:lnTo>
                    <a:lnTo>
                      <a:pt x="4" y="134"/>
                    </a:lnTo>
                    <a:lnTo>
                      <a:pt x="0" y="141"/>
                    </a:lnTo>
                    <a:lnTo>
                      <a:pt x="0" y="151"/>
                    </a:lnTo>
                    <a:lnTo>
                      <a:pt x="58" y="127"/>
                    </a:lnTo>
                    <a:lnTo>
                      <a:pt x="55" y="98"/>
                    </a:lnTo>
                    <a:lnTo>
                      <a:pt x="51" y="55"/>
                    </a:lnTo>
                    <a:lnTo>
                      <a:pt x="46" y="1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DB6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9" name="Picture 806">
                <a:extLst>
                  <a:ext uri="{FF2B5EF4-FFF2-40B4-BE49-F238E27FC236}">
                    <a16:creationId xmlns:a16="http://schemas.microsoft.com/office/drawing/2014/main" id="{FA3D6F4E-8B6B-4EDD-A53D-595009AC6F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7" y="-1233"/>
                <a:ext cx="93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Picture 805">
                <a:extLst>
                  <a:ext uri="{FF2B5EF4-FFF2-40B4-BE49-F238E27FC236}">
                    <a16:creationId xmlns:a16="http://schemas.microsoft.com/office/drawing/2014/main" id="{D02B648E-4390-4020-9656-53D4679C59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9" y="-1339"/>
                <a:ext cx="236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804">
                <a:extLst>
                  <a:ext uri="{FF2B5EF4-FFF2-40B4-BE49-F238E27FC236}">
                    <a16:creationId xmlns:a16="http://schemas.microsoft.com/office/drawing/2014/main" id="{60F51FCB-BEA2-4E47-A04F-BCFDBB250A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2" y="-1989"/>
                <a:ext cx="15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AutoShape 803">
                <a:extLst>
                  <a:ext uri="{FF2B5EF4-FFF2-40B4-BE49-F238E27FC236}">
                    <a16:creationId xmlns:a16="http://schemas.microsoft.com/office/drawing/2014/main" id="{4465D344-6949-454C-96BD-2FB959CCE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5" y="-1984"/>
                <a:ext cx="64" cy="42"/>
              </a:xfrm>
              <a:custGeom>
                <a:avLst/>
                <a:gdLst>
                  <a:gd name="T0" fmla="+- 0 4861 4835"/>
                  <a:gd name="T1" fmla="*/ T0 w 64"/>
                  <a:gd name="T2" fmla="+- 0 -1977 -1984"/>
                  <a:gd name="T3" fmla="*/ -1977 h 42"/>
                  <a:gd name="T4" fmla="+- 0 4841 4835"/>
                  <a:gd name="T5" fmla="*/ T4 w 64"/>
                  <a:gd name="T6" fmla="+- 0 -1960 -1984"/>
                  <a:gd name="T7" fmla="*/ -1960 h 42"/>
                  <a:gd name="T8" fmla="+- 0 4845 4835"/>
                  <a:gd name="T9" fmla="*/ T8 w 64"/>
                  <a:gd name="T10" fmla="+- 0 -1954 -1984"/>
                  <a:gd name="T11" fmla="*/ -1954 h 42"/>
                  <a:gd name="T12" fmla="+- 0 4854 4835"/>
                  <a:gd name="T13" fmla="*/ T12 w 64"/>
                  <a:gd name="T14" fmla="+- 0 -1956 -1984"/>
                  <a:gd name="T15" fmla="*/ -1956 h 42"/>
                  <a:gd name="T16" fmla="+- 0 4858 4835"/>
                  <a:gd name="T17" fmla="*/ T16 w 64"/>
                  <a:gd name="T18" fmla="+- 0 -1959 -1984"/>
                  <a:gd name="T19" fmla="*/ -1959 h 42"/>
                  <a:gd name="T20" fmla="+- 0 4856 4835"/>
                  <a:gd name="T21" fmla="*/ T20 w 64"/>
                  <a:gd name="T22" fmla="+- 0 -1960 -1984"/>
                  <a:gd name="T23" fmla="*/ -1960 h 42"/>
                  <a:gd name="T24" fmla="+- 0 4846 4835"/>
                  <a:gd name="T25" fmla="*/ T24 w 64"/>
                  <a:gd name="T26" fmla="+- 0 -1958 -1984"/>
                  <a:gd name="T27" fmla="*/ -1958 h 42"/>
                  <a:gd name="T28" fmla="+- 0 4855 4835"/>
                  <a:gd name="T29" fmla="*/ T28 w 64"/>
                  <a:gd name="T30" fmla="+- 0 -1971 -1984"/>
                  <a:gd name="T31" fmla="*/ -1971 h 42"/>
                  <a:gd name="T32" fmla="+- 0 4862 4835"/>
                  <a:gd name="T33" fmla="*/ T32 w 64"/>
                  <a:gd name="T34" fmla="+- 0 -1976 -1984"/>
                  <a:gd name="T35" fmla="*/ -1976 h 42"/>
                  <a:gd name="T36" fmla="+- 0 4864 4835"/>
                  <a:gd name="T37" fmla="*/ T36 w 64"/>
                  <a:gd name="T38" fmla="+- 0 -1984 -1984"/>
                  <a:gd name="T39" fmla="*/ -1984 h 42"/>
                  <a:gd name="T40" fmla="+- 0 4859 4835"/>
                  <a:gd name="T41" fmla="*/ T40 w 64"/>
                  <a:gd name="T42" fmla="+- 0 -1981 -1984"/>
                  <a:gd name="T43" fmla="*/ -1981 h 42"/>
                  <a:gd name="T44" fmla="+- 0 4841 4835"/>
                  <a:gd name="T45" fmla="*/ T44 w 64"/>
                  <a:gd name="T46" fmla="+- 0 -1967 -1984"/>
                  <a:gd name="T47" fmla="*/ -1967 h 42"/>
                  <a:gd name="T48" fmla="+- 0 4835 4835"/>
                  <a:gd name="T49" fmla="*/ T48 w 64"/>
                  <a:gd name="T50" fmla="+- 0 -1951 -1984"/>
                  <a:gd name="T51" fmla="*/ -1951 h 42"/>
                  <a:gd name="T52" fmla="+- 0 4837 4835"/>
                  <a:gd name="T53" fmla="*/ T52 w 64"/>
                  <a:gd name="T54" fmla="+- 0 -1948 -1984"/>
                  <a:gd name="T55" fmla="*/ -1948 h 42"/>
                  <a:gd name="T56" fmla="+- 0 4849 4835"/>
                  <a:gd name="T57" fmla="*/ T56 w 64"/>
                  <a:gd name="T58" fmla="+- 0 -1948 -1984"/>
                  <a:gd name="T59" fmla="*/ -1948 h 42"/>
                  <a:gd name="T60" fmla="+- 0 4856 4835"/>
                  <a:gd name="T61" fmla="*/ T60 w 64"/>
                  <a:gd name="T62" fmla="+- 0 -1951 -1984"/>
                  <a:gd name="T63" fmla="*/ -1951 h 42"/>
                  <a:gd name="T64" fmla="+- 0 4853 4835"/>
                  <a:gd name="T65" fmla="*/ T64 w 64"/>
                  <a:gd name="T66" fmla="+- 0 -1954 -1984"/>
                  <a:gd name="T67" fmla="*/ -1954 h 42"/>
                  <a:gd name="T68" fmla="+- 0 4838 4835"/>
                  <a:gd name="T69" fmla="*/ T68 w 64"/>
                  <a:gd name="T70" fmla="+- 0 -1955 -1984"/>
                  <a:gd name="T71" fmla="*/ -1955 h 42"/>
                  <a:gd name="T72" fmla="+- 0 4853 4835"/>
                  <a:gd name="T73" fmla="*/ T72 w 64"/>
                  <a:gd name="T74" fmla="+- 0 -1973 -1984"/>
                  <a:gd name="T75" fmla="*/ -1973 h 42"/>
                  <a:gd name="T76" fmla="+- 0 4863 4835"/>
                  <a:gd name="T77" fmla="*/ T76 w 64"/>
                  <a:gd name="T78" fmla="+- 0 -1980 -1984"/>
                  <a:gd name="T79" fmla="*/ -1980 h 42"/>
                  <a:gd name="T80" fmla="+- 0 4880 4835"/>
                  <a:gd name="T81" fmla="*/ T80 w 64"/>
                  <a:gd name="T82" fmla="+- 0 -1983 -1984"/>
                  <a:gd name="T83" fmla="*/ -1983 h 42"/>
                  <a:gd name="T84" fmla="+- 0 4870 4835"/>
                  <a:gd name="T85" fmla="*/ T84 w 64"/>
                  <a:gd name="T86" fmla="+- 0 -1981 -1984"/>
                  <a:gd name="T87" fmla="*/ -1981 h 42"/>
                  <a:gd name="T88" fmla="+- 0 4862 4835"/>
                  <a:gd name="T89" fmla="*/ T88 w 64"/>
                  <a:gd name="T90" fmla="+- 0 -1972 -1984"/>
                  <a:gd name="T91" fmla="*/ -1972 h 42"/>
                  <a:gd name="T92" fmla="+- 0 4870 4835"/>
                  <a:gd name="T93" fmla="*/ T92 w 64"/>
                  <a:gd name="T94" fmla="+- 0 -1975 -1984"/>
                  <a:gd name="T95" fmla="*/ -1975 h 42"/>
                  <a:gd name="T96" fmla="+- 0 4876 4835"/>
                  <a:gd name="T97" fmla="*/ T96 w 64"/>
                  <a:gd name="T98" fmla="+- 0 -1979 -1984"/>
                  <a:gd name="T99" fmla="*/ -1979 h 42"/>
                  <a:gd name="T100" fmla="+- 0 4880 4835"/>
                  <a:gd name="T101" fmla="*/ T100 w 64"/>
                  <a:gd name="T102" fmla="+- 0 -1983 -1984"/>
                  <a:gd name="T103" fmla="*/ -1983 h 42"/>
                  <a:gd name="T104" fmla="+- 0 4898 4835"/>
                  <a:gd name="T105" fmla="*/ T104 w 64"/>
                  <a:gd name="T106" fmla="+- 0 -1979 -1984"/>
                  <a:gd name="T107" fmla="*/ -1979 h 42"/>
                  <a:gd name="T108" fmla="+- 0 4891 4835"/>
                  <a:gd name="T109" fmla="*/ T108 w 64"/>
                  <a:gd name="T110" fmla="+- 0 -1984 -1984"/>
                  <a:gd name="T111" fmla="*/ -1984 h 42"/>
                  <a:gd name="T112" fmla="+- 0 4883 4835"/>
                  <a:gd name="T113" fmla="*/ T112 w 64"/>
                  <a:gd name="T114" fmla="+- 0 -1982 -1984"/>
                  <a:gd name="T115" fmla="*/ -1982 h 42"/>
                  <a:gd name="T116" fmla="+- 0 4880 4835"/>
                  <a:gd name="T117" fmla="*/ T116 w 64"/>
                  <a:gd name="T118" fmla="+- 0 -1978 -1984"/>
                  <a:gd name="T119" fmla="*/ -1978 h 42"/>
                  <a:gd name="T120" fmla="+- 0 4888 4835"/>
                  <a:gd name="T121" fmla="*/ T120 w 64"/>
                  <a:gd name="T122" fmla="+- 0 -1978 -1984"/>
                  <a:gd name="T123" fmla="*/ -1978 h 42"/>
                  <a:gd name="T124" fmla="+- 0 4889 4835"/>
                  <a:gd name="T125" fmla="*/ T124 w 64"/>
                  <a:gd name="T126" fmla="+- 0 -1971 -1984"/>
                  <a:gd name="T127" fmla="*/ -1971 h 42"/>
                  <a:gd name="T128" fmla="+- 0 4876 4835"/>
                  <a:gd name="T129" fmla="*/ T128 w 64"/>
                  <a:gd name="T130" fmla="+- 0 -1957 -1984"/>
                  <a:gd name="T131" fmla="*/ -1957 h 42"/>
                  <a:gd name="T132" fmla="+- 0 4861 4835"/>
                  <a:gd name="T133" fmla="*/ T132 w 64"/>
                  <a:gd name="T134" fmla="+- 0 -1948 -1984"/>
                  <a:gd name="T135" fmla="*/ -1948 h 42"/>
                  <a:gd name="T136" fmla="+- 0 4854 4835"/>
                  <a:gd name="T137" fmla="*/ T136 w 64"/>
                  <a:gd name="T138" fmla="+- 0 -1945 -1984"/>
                  <a:gd name="T139" fmla="*/ -1945 h 42"/>
                  <a:gd name="T140" fmla="+- 0 4858 4835"/>
                  <a:gd name="T141" fmla="*/ T140 w 64"/>
                  <a:gd name="T142" fmla="+- 0 -1943 -1984"/>
                  <a:gd name="T143" fmla="*/ -1943 h 42"/>
                  <a:gd name="T144" fmla="+- 0 4881 4835"/>
                  <a:gd name="T145" fmla="*/ T144 w 64"/>
                  <a:gd name="T146" fmla="+- 0 -1953 -1984"/>
                  <a:gd name="T147" fmla="*/ -1953 h 42"/>
                  <a:gd name="T148" fmla="+- 0 4895 4835"/>
                  <a:gd name="T149" fmla="*/ T148 w 64"/>
                  <a:gd name="T150" fmla="+- 0 -1968 -1984"/>
                  <a:gd name="T151" fmla="*/ -1968 h 42"/>
                  <a:gd name="T152" fmla="+- 0 4893 4835"/>
                  <a:gd name="T153" fmla="*/ T152 w 64"/>
                  <a:gd name="T154" fmla="+- 0 -1968 -1984"/>
                  <a:gd name="T155" fmla="*/ -1968 h 42"/>
                  <a:gd name="T156" fmla="+- 0 4893 4835"/>
                  <a:gd name="T157" fmla="*/ T156 w 64"/>
                  <a:gd name="T158" fmla="+- 0 -1972 -1984"/>
                  <a:gd name="T159" fmla="*/ -1972 h 42"/>
                  <a:gd name="T160" fmla="+- 0 4898 4835"/>
                  <a:gd name="T161" fmla="*/ T160 w 64"/>
                  <a:gd name="T162" fmla="+- 0 -1975 -1984"/>
                  <a:gd name="T163" fmla="*/ -1975 h 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</a:cxnLst>
                <a:rect l="0" t="0" r="r" b="b"/>
                <a:pathLst>
                  <a:path w="64" h="42">
                    <a:moveTo>
                      <a:pt x="28" y="6"/>
                    </a:moveTo>
                    <a:lnTo>
                      <a:pt x="26" y="7"/>
                    </a:lnTo>
                    <a:lnTo>
                      <a:pt x="15" y="14"/>
                    </a:lnTo>
                    <a:lnTo>
                      <a:pt x="6" y="24"/>
                    </a:lnTo>
                    <a:lnTo>
                      <a:pt x="8" y="29"/>
                    </a:lnTo>
                    <a:lnTo>
                      <a:pt x="10" y="30"/>
                    </a:lnTo>
                    <a:lnTo>
                      <a:pt x="14" y="30"/>
                    </a:lnTo>
                    <a:lnTo>
                      <a:pt x="19" y="28"/>
                    </a:lnTo>
                    <a:lnTo>
                      <a:pt x="20" y="27"/>
                    </a:lnTo>
                    <a:lnTo>
                      <a:pt x="23" y="25"/>
                    </a:lnTo>
                    <a:lnTo>
                      <a:pt x="24" y="21"/>
                    </a:lnTo>
                    <a:lnTo>
                      <a:pt x="21" y="24"/>
                    </a:lnTo>
                    <a:lnTo>
                      <a:pt x="16" y="27"/>
                    </a:lnTo>
                    <a:lnTo>
                      <a:pt x="11" y="26"/>
                    </a:lnTo>
                    <a:lnTo>
                      <a:pt x="13" y="21"/>
                    </a:lnTo>
                    <a:lnTo>
                      <a:pt x="20" y="13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8" y="6"/>
                    </a:lnTo>
                    <a:moveTo>
                      <a:pt x="29" y="0"/>
                    </a:moveTo>
                    <a:lnTo>
                      <a:pt x="28" y="1"/>
                    </a:lnTo>
                    <a:lnTo>
                      <a:pt x="24" y="3"/>
                    </a:lnTo>
                    <a:lnTo>
                      <a:pt x="14" y="10"/>
                    </a:lnTo>
                    <a:lnTo>
                      <a:pt x="6" y="17"/>
                    </a:lnTo>
                    <a:lnTo>
                      <a:pt x="1" y="25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2" y="36"/>
                    </a:lnTo>
                    <a:lnTo>
                      <a:pt x="8" y="38"/>
                    </a:lnTo>
                    <a:lnTo>
                      <a:pt x="14" y="36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3" y="27"/>
                    </a:lnTo>
                    <a:lnTo>
                      <a:pt x="18" y="30"/>
                    </a:lnTo>
                    <a:lnTo>
                      <a:pt x="11" y="33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8" y="11"/>
                    </a:lnTo>
                    <a:lnTo>
                      <a:pt x="25" y="6"/>
                    </a:lnTo>
                    <a:lnTo>
                      <a:pt x="28" y="4"/>
                    </a:lnTo>
                    <a:lnTo>
                      <a:pt x="29" y="0"/>
                    </a:lnTo>
                    <a:moveTo>
                      <a:pt x="45" y="1"/>
                    </a:moveTo>
                    <a:lnTo>
                      <a:pt x="40" y="2"/>
                    </a:lnTo>
                    <a:lnTo>
                      <a:pt x="35" y="3"/>
                    </a:lnTo>
                    <a:lnTo>
                      <a:pt x="29" y="5"/>
                    </a:lnTo>
                    <a:lnTo>
                      <a:pt x="27" y="12"/>
                    </a:lnTo>
                    <a:lnTo>
                      <a:pt x="31" y="11"/>
                    </a:lnTo>
                    <a:lnTo>
                      <a:pt x="35" y="9"/>
                    </a:lnTo>
                    <a:lnTo>
                      <a:pt x="38" y="8"/>
                    </a:lnTo>
                    <a:lnTo>
                      <a:pt x="41" y="5"/>
                    </a:lnTo>
                    <a:lnTo>
                      <a:pt x="43" y="3"/>
                    </a:lnTo>
                    <a:lnTo>
                      <a:pt x="45" y="1"/>
                    </a:lnTo>
                    <a:moveTo>
                      <a:pt x="63" y="7"/>
                    </a:moveTo>
                    <a:lnTo>
                      <a:pt x="63" y="5"/>
                    </a:lnTo>
                    <a:lnTo>
                      <a:pt x="61" y="1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8" y="2"/>
                    </a:lnTo>
                    <a:lnTo>
                      <a:pt x="47" y="4"/>
                    </a:lnTo>
                    <a:lnTo>
                      <a:pt x="45" y="6"/>
                    </a:lnTo>
                    <a:lnTo>
                      <a:pt x="50" y="5"/>
                    </a:lnTo>
                    <a:lnTo>
                      <a:pt x="53" y="6"/>
                    </a:lnTo>
                    <a:lnTo>
                      <a:pt x="55" y="8"/>
                    </a:lnTo>
                    <a:lnTo>
                      <a:pt x="54" y="13"/>
                    </a:lnTo>
                    <a:lnTo>
                      <a:pt x="49" y="20"/>
                    </a:lnTo>
                    <a:lnTo>
                      <a:pt x="41" y="27"/>
                    </a:lnTo>
                    <a:lnTo>
                      <a:pt x="29" y="34"/>
                    </a:lnTo>
                    <a:lnTo>
                      <a:pt x="26" y="36"/>
                    </a:lnTo>
                    <a:lnTo>
                      <a:pt x="22" y="38"/>
                    </a:lnTo>
                    <a:lnTo>
                      <a:pt x="19" y="39"/>
                    </a:lnTo>
                    <a:lnTo>
                      <a:pt x="18" y="42"/>
                    </a:lnTo>
                    <a:lnTo>
                      <a:pt x="23" y="41"/>
                    </a:lnTo>
                    <a:lnTo>
                      <a:pt x="27" y="39"/>
                    </a:lnTo>
                    <a:lnTo>
                      <a:pt x="46" y="31"/>
                    </a:lnTo>
                    <a:lnTo>
                      <a:pt x="56" y="23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58" y="16"/>
                    </a:lnTo>
                    <a:lnTo>
                      <a:pt x="58" y="12"/>
                    </a:lnTo>
                    <a:lnTo>
                      <a:pt x="62" y="12"/>
                    </a:lnTo>
                    <a:lnTo>
                      <a:pt x="63" y="9"/>
                    </a:lnTo>
                    <a:lnTo>
                      <a:pt x="63" y="7"/>
                    </a:lnTo>
                  </a:path>
                </a:pathLst>
              </a:custGeom>
              <a:solidFill>
                <a:srgbClr val="005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AutoShape 802">
                <a:extLst>
                  <a:ext uri="{FF2B5EF4-FFF2-40B4-BE49-F238E27FC236}">
                    <a16:creationId xmlns:a16="http://schemas.microsoft.com/office/drawing/2014/main" id="{2E05E1B0-584B-435A-A414-44176CA5A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2" y="-1999"/>
                <a:ext cx="27" cy="34"/>
              </a:xfrm>
              <a:custGeom>
                <a:avLst/>
                <a:gdLst>
                  <a:gd name="T0" fmla="+- 0 4887 4862"/>
                  <a:gd name="T1" fmla="*/ T0 w 27"/>
                  <a:gd name="T2" fmla="+- 0 -1994 -1999"/>
                  <a:gd name="T3" fmla="*/ -1994 h 34"/>
                  <a:gd name="T4" fmla="+- 0 4880 4862"/>
                  <a:gd name="T5" fmla="*/ T4 w 27"/>
                  <a:gd name="T6" fmla="+- 0 -1994 -1999"/>
                  <a:gd name="T7" fmla="*/ -1994 h 34"/>
                  <a:gd name="T8" fmla="+- 0 4883 4862"/>
                  <a:gd name="T9" fmla="*/ T8 w 27"/>
                  <a:gd name="T10" fmla="+- 0 -1990 -1999"/>
                  <a:gd name="T11" fmla="*/ -1990 h 34"/>
                  <a:gd name="T12" fmla="+- 0 4882 4862"/>
                  <a:gd name="T13" fmla="*/ T12 w 27"/>
                  <a:gd name="T14" fmla="+- 0 -1987 -1999"/>
                  <a:gd name="T15" fmla="*/ -1987 h 34"/>
                  <a:gd name="T16" fmla="+- 0 4878 4862"/>
                  <a:gd name="T17" fmla="*/ T16 w 27"/>
                  <a:gd name="T18" fmla="+- 0 -1981 -1999"/>
                  <a:gd name="T19" fmla="*/ -1981 h 34"/>
                  <a:gd name="T20" fmla="+- 0 4876 4862"/>
                  <a:gd name="T21" fmla="*/ T20 w 27"/>
                  <a:gd name="T22" fmla="+- 0 -1979 -1999"/>
                  <a:gd name="T23" fmla="*/ -1979 h 34"/>
                  <a:gd name="T24" fmla="+- 0 4872 4862"/>
                  <a:gd name="T25" fmla="*/ T24 w 27"/>
                  <a:gd name="T26" fmla="+- 0 -1975 -1999"/>
                  <a:gd name="T27" fmla="*/ -1975 h 34"/>
                  <a:gd name="T28" fmla="+- 0 4870 4862"/>
                  <a:gd name="T29" fmla="*/ T28 w 27"/>
                  <a:gd name="T30" fmla="+- 0 -1973 -1999"/>
                  <a:gd name="T31" fmla="*/ -1973 h 34"/>
                  <a:gd name="T32" fmla="+- 0 4866 4862"/>
                  <a:gd name="T33" fmla="*/ T32 w 27"/>
                  <a:gd name="T34" fmla="+- 0 -1970 -1999"/>
                  <a:gd name="T35" fmla="*/ -1970 h 34"/>
                  <a:gd name="T36" fmla="+- 0 4864 4862"/>
                  <a:gd name="T37" fmla="*/ T36 w 27"/>
                  <a:gd name="T38" fmla="+- 0 -1969 -1999"/>
                  <a:gd name="T39" fmla="*/ -1969 h 34"/>
                  <a:gd name="T40" fmla="+- 0 4862 4862"/>
                  <a:gd name="T41" fmla="*/ T40 w 27"/>
                  <a:gd name="T42" fmla="+- 0 -1968 -1999"/>
                  <a:gd name="T43" fmla="*/ -1968 h 34"/>
                  <a:gd name="T44" fmla="+- 0 4862 4862"/>
                  <a:gd name="T45" fmla="*/ T44 w 27"/>
                  <a:gd name="T46" fmla="+- 0 -1965 -1999"/>
                  <a:gd name="T47" fmla="*/ -1965 h 34"/>
                  <a:gd name="T48" fmla="+- 0 4865 4862"/>
                  <a:gd name="T49" fmla="*/ T48 w 27"/>
                  <a:gd name="T50" fmla="+- 0 -1967 -1999"/>
                  <a:gd name="T51" fmla="*/ -1967 h 34"/>
                  <a:gd name="T52" fmla="+- 0 4869 4862"/>
                  <a:gd name="T53" fmla="*/ T52 w 27"/>
                  <a:gd name="T54" fmla="+- 0 -1969 -1999"/>
                  <a:gd name="T55" fmla="*/ -1969 h 34"/>
                  <a:gd name="T56" fmla="+- 0 4875 4862"/>
                  <a:gd name="T57" fmla="*/ T56 w 27"/>
                  <a:gd name="T58" fmla="+- 0 -1974 -1999"/>
                  <a:gd name="T59" fmla="*/ -1974 h 34"/>
                  <a:gd name="T60" fmla="+- 0 4878 4862"/>
                  <a:gd name="T61" fmla="*/ T60 w 27"/>
                  <a:gd name="T62" fmla="+- 0 -1976 -1999"/>
                  <a:gd name="T63" fmla="*/ -1976 h 34"/>
                  <a:gd name="T64" fmla="+- 0 4880 4862"/>
                  <a:gd name="T65" fmla="*/ T64 w 27"/>
                  <a:gd name="T66" fmla="+- 0 -1978 -1999"/>
                  <a:gd name="T67" fmla="*/ -1978 h 34"/>
                  <a:gd name="T68" fmla="+- 0 4882 4862"/>
                  <a:gd name="T69" fmla="*/ T68 w 27"/>
                  <a:gd name="T70" fmla="+- 0 -1980 -1999"/>
                  <a:gd name="T71" fmla="*/ -1980 h 34"/>
                  <a:gd name="T72" fmla="+- 0 4883 4862"/>
                  <a:gd name="T73" fmla="*/ T72 w 27"/>
                  <a:gd name="T74" fmla="+- 0 -1982 -1999"/>
                  <a:gd name="T75" fmla="*/ -1982 h 34"/>
                  <a:gd name="T76" fmla="+- 0 4888 4862"/>
                  <a:gd name="T77" fmla="*/ T76 w 27"/>
                  <a:gd name="T78" fmla="+- 0 -1988 -1999"/>
                  <a:gd name="T79" fmla="*/ -1988 h 34"/>
                  <a:gd name="T80" fmla="+- 0 4889 4862"/>
                  <a:gd name="T81" fmla="*/ T80 w 27"/>
                  <a:gd name="T82" fmla="+- 0 -1993 -1999"/>
                  <a:gd name="T83" fmla="*/ -1993 h 34"/>
                  <a:gd name="T84" fmla="+- 0 4887 4862"/>
                  <a:gd name="T85" fmla="*/ T84 w 27"/>
                  <a:gd name="T86" fmla="+- 0 -1994 -1999"/>
                  <a:gd name="T87" fmla="*/ -1994 h 34"/>
                  <a:gd name="T88" fmla="+- 0 4884 4862"/>
                  <a:gd name="T89" fmla="*/ T88 w 27"/>
                  <a:gd name="T90" fmla="+- 0 -1999 -1999"/>
                  <a:gd name="T91" fmla="*/ -1999 h 34"/>
                  <a:gd name="T92" fmla="+- 0 4875 4862"/>
                  <a:gd name="T93" fmla="*/ T92 w 27"/>
                  <a:gd name="T94" fmla="+- 0 -1997 -1999"/>
                  <a:gd name="T95" fmla="*/ -1997 h 34"/>
                  <a:gd name="T96" fmla="+- 0 4865 4862"/>
                  <a:gd name="T97" fmla="*/ T96 w 27"/>
                  <a:gd name="T98" fmla="+- 0 -1991 -1999"/>
                  <a:gd name="T99" fmla="*/ -1991 h 34"/>
                  <a:gd name="T100" fmla="+- 0 4864 4862"/>
                  <a:gd name="T101" fmla="*/ T100 w 27"/>
                  <a:gd name="T102" fmla="+- 0 -1986 -1999"/>
                  <a:gd name="T103" fmla="*/ -1986 h 34"/>
                  <a:gd name="T104" fmla="+- 0 4872 4862"/>
                  <a:gd name="T105" fmla="*/ T104 w 27"/>
                  <a:gd name="T106" fmla="+- 0 -1992 -1999"/>
                  <a:gd name="T107" fmla="*/ -1992 h 34"/>
                  <a:gd name="T108" fmla="+- 0 4880 4862"/>
                  <a:gd name="T109" fmla="*/ T108 w 27"/>
                  <a:gd name="T110" fmla="+- 0 -1994 -1999"/>
                  <a:gd name="T111" fmla="*/ -1994 h 34"/>
                  <a:gd name="T112" fmla="+- 0 4887 4862"/>
                  <a:gd name="T113" fmla="*/ T112 w 27"/>
                  <a:gd name="T114" fmla="+- 0 -1994 -1999"/>
                  <a:gd name="T115" fmla="*/ -1994 h 34"/>
                  <a:gd name="T116" fmla="+- 0 4884 4862"/>
                  <a:gd name="T117" fmla="*/ T116 w 27"/>
                  <a:gd name="T118" fmla="+- 0 -1999 -1999"/>
                  <a:gd name="T119" fmla="*/ -1999 h 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27" h="34">
                    <a:moveTo>
                      <a:pt x="25" y="5"/>
                    </a:moveTo>
                    <a:lnTo>
                      <a:pt x="18" y="5"/>
                    </a:lnTo>
                    <a:lnTo>
                      <a:pt x="21" y="9"/>
                    </a:lnTo>
                    <a:lnTo>
                      <a:pt x="20" y="12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4" y="29"/>
                    </a:lnTo>
                    <a:lnTo>
                      <a:pt x="2" y="30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3" y="32"/>
                    </a:lnTo>
                    <a:lnTo>
                      <a:pt x="7" y="30"/>
                    </a:lnTo>
                    <a:lnTo>
                      <a:pt x="13" y="25"/>
                    </a:lnTo>
                    <a:lnTo>
                      <a:pt x="16" y="23"/>
                    </a:lnTo>
                    <a:lnTo>
                      <a:pt x="18" y="21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6" y="11"/>
                    </a:lnTo>
                    <a:lnTo>
                      <a:pt x="27" y="6"/>
                    </a:lnTo>
                    <a:lnTo>
                      <a:pt x="25" y="5"/>
                    </a:lnTo>
                    <a:close/>
                    <a:moveTo>
                      <a:pt x="22" y="0"/>
                    </a:moveTo>
                    <a:lnTo>
                      <a:pt x="13" y="2"/>
                    </a:lnTo>
                    <a:lnTo>
                      <a:pt x="3" y="8"/>
                    </a:lnTo>
                    <a:lnTo>
                      <a:pt x="2" y="13"/>
                    </a:lnTo>
                    <a:lnTo>
                      <a:pt x="10" y="7"/>
                    </a:lnTo>
                    <a:lnTo>
                      <a:pt x="18" y="5"/>
                    </a:lnTo>
                    <a:lnTo>
                      <a:pt x="25" y="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A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AutoShape 801">
                <a:extLst>
                  <a:ext uri="{FF2B5EF4-FFF2-40B4-BE49-F238E27FC236}">
                    <a16:creationId xmlns:a16="http://schemas.microsoft.com/office/drawing/2014/main" id="{93C34BA8-FEE0-4923-AD12-60BD610FF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4" y="-1977"/>
                <a:ext cx="13" cy="14"/>
              </a:xfrm>
              <a:custGeom>
                <a:avLst/>
                <a:gdLst>
                  <a:gd name="T0" fmla="+- 0 4901 4894"/>
                  <a:gd name="T1" fmla="*/ T0 w 13"/>
                  <a:gd name="T2" fmla="+- 0 -1969 -1977"/>
                  <a:gd name="T3" fmla="*/ -1969 h 14"/>
                  <a:gd name="T4" fmla="+- 0 4899 4894"/>
                  <a:gd name="T5" fmla="*/ T4 w 13"/>
                  <a:gd name="T6" fmla="+- 0 -1969 -1977"/>
                  <a:gd name="T7" fmla="*/ -1969 h 14"/>
                  <a:gd name="T8" fmla="+- 0 4898 4894"/>
                  <a:gd name="T9" fmla="*/ T8 w 13"/>
                  <a:gd name="T10" fmla="+- 0 -1964 -1977"/>
                  <a:gd name="T11" fmla="*/ -1964 h 14"/>
                  <a:gd name="T12" fmla="+- 0 4900 4894"/>
                  <a:gd name="T13" fmla="*/ T12 w 13"/>
                  <a:gd name="T14" fmla="+- 0 -1964 -1977"/>
                  <a:gd name="T15" fmla="*/ -1964 h 14"/>
                  <a:gd name="T16" fmla="+- 0 4901 4894"/>
                  <a:gd name="T17" fmla="*/ T16 w 13"/>
                  <a:gd name="T18" fmla="+- 0 -1969 -1977"/>
                  <a:gd name="T19" fmla="*/ -1969 h 14"/>
                  <a:gd name="T20" fmla="+- 0 4903 4894"/>
                  <a:gd name="T21" fmla="*/ T20 w 13"/>
                  <a:gd name="T22" fmla="+- 0 -1977 -1977"/>
                  <a:gd name="T23" fmla="*/ -1977 h 14"/>
                  <a:gd name="T24" fmla="+- 0 4900 4894"/>
                  <a:gd name="T25" fmla="*/ T24 w 13"/>
                  <a:gd name="T26" fmla="+- 0 -1977 -1977"/>
                  <a:gd name="T27" fmla="*/ -1977 h 14"/>
                  <a:gd name="T28" fmla="+- 0 4899 4894"/>
                  <a:gd name="T29" fmla="*/ T28 w 13"/>
                  <a:gd name="T30" fmla="+- 0 -1972 -1977"/>
                  <a:gd name="T31" fmla="*/ -1972 h 14"/>
                  <a:gd name="T32" fmla="+- 0 4894 4894"/>
                  <a:gd name="T33" fmla="*/ T32 w 13"/>
                  <a:gd name="T34" fmla="+- 0 -1971 -1977"/>
                  <a:gd name="T35" fmla="*/ -1971 h 14"/>
                  <a:gd name="T36" fmla="+- 0 4894 4894"/>
                  <a:gd name="T37" fmla="*/ T36 w 13"/>
                  <a:gd name="T38" fmla="+- 0 -1969 -1977"/>
                  <a:gd name="T39" fmla="*/ -1969 h 14"/>
                  <a:gd name="T40" fmla="+- 0 4899 4894"/>
                  <a:gd name="T41" fmla="*/ T40 w 13"/>
                  <a:gd name="T42" fmla="+- 0 -1969 -1977"/>
                  <a:gd name="T43" fmla="*/ -1969 h 14"/>
                  <a:gd name="T44" fmla="+- 0 4901 4894"/>
                  <a:gd name="T45" fmla="*/ T44 w 13"/>
                  <a:gd name="T46" fmla="+- 0 -1969 -1977"/>
                  <a:gd name="T47" fmla="*/ -1969 h 14"/>
                  <a:gd name="T48" fmla="+- 0 4901 4894"/>
                  <a:gd name="T49" fmla="*/ T48 w 13"/>
                  <a:gd name="T50" fmla="+- 0 -1970 -1977"/>
                  <a:gd name="T51" fmla="*/ -1970 h 14"/>
                  <a:gd name="T52" fmla="+- 0 4906 4894"/>
                  <a:gd name="T53" fmla="*/ T52 w 13"/>
                  <a:gd name="T54" fmla="+- 0 -1970 -1977"/>
                  <a:gd name="T55" fmla="*/ -1970 h 14"/>
                  <a:gd name="T56" fmla="+- 0 4907 4894"/>
                  <a:gd name="T57" fmla="*/ T56 w 13"/>
                  <a:gd name="T58" fmla="+- 0 -1972 -1977"/>
                  <a:gd name="T59" fmla="*/ -1972 h 14"/>
                  <a:gd name="T60" fmla="+- 0 4902 4894"/>
                  <a:gd name="T61" fmla="*/ T60 w 13"/>
                  <a:gd name="T62" fmla="+- 0 -1972 -1977"/>
                  <a:gd name="T63" fmla="*/ -1972 h 14"/>
                  <a:gd name="T64" fmla="+- 0 4903 4894"/>
                  <a:gd name="T65" fmla="*/ T64 w 13"/>
                  <a:gd name="T66" fmla="+- 0 -1977 -1977"/>
                  <a:gd name="T67" fmla="*/ -1977 h 14"/>
                  <a:gd name="T68" fmla="+- 0 4907 4894"/>
                  <a:gd name="T69" fmla="*/ T68 w 13"/>
                  <a:gd name="T70" fmla="+- 0 -1972 -1977"/>
                  <a:gd name="T71" fmla="*/ -1972 h 14"/>
                  <a:gd name="T72" fmla="+- 0 4902 4894"/>
                  <a:gd name="T73" fmla="*/ T72 w 13"/>
                  <a:gd name="T74" fmla="+- 0 -1972 -1977"/>
                  <a:gd name="T75" fmla="*/ -1972 h 14"/>
                  <a:gd name="T76" fmla="+- 0 4907 4894"/>
                  <a:gd name="T77" fmla="*/ T76 w 13"/>
                  <a:gd name="T78" fmla="+- 0 -1972 -1977"/>
                  <a:gd name="T79" fmla="*/ -1972 h 14"/>
                  <a:gd name="T80" fmla="+- 0 4907 4894"/>
                  <a:gd name="T81" fmla="*/ T80 w 13"/>
                  <a:gd name="T82" fmla="+- 0 -1972 -1977"/>
                  <a:gd name="T83" fmla="*/ -1972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3" h="14">
                    <a:moveTo>
                      <a:pt x="7" y="8"/>
                    </a:moveTo>
                    <a:lnTo>
                      <a:pt x="5" y="8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7" y="8"/>
                    </a:lnTo>
                    <a:close/>
                    <a:moveTo>
                      <a:pt x="9" y="0"/>
                    </a:moveTo>
                    <a:lnTo>
                      <a:pt x="6" y="0"/>
                    </a:lnTo>
                    <a:lnTo>
                      <a:pt x="5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12" y="7"/>
                    </a:lnTo>
                    <a:lnTo>
                      <a:pt x="13" y="5"/>
                    </a:lnTo>
                    <a:lnTo>
                      <a:pt x="8" y="5"/>
                    </a:lnTo>
                    <a:lnTo>
                      <a:pt x="9" y="0"/>
                    </a:lnTo>
                    <a:close/>
                    <a:moveTo>
                      <a:pt x="13" y="5"/>
                    </a:moveTo>
                    <a:lnTo>
                      <a:pt x="8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68B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5" name="Picture 800">
                <a:extLst>
                  <a:ext uri="{FF2B5EF4-FFF2-40B4-BE49-F238E27FC236}">
                    <a16:creationId xmlns:a16="http://schemas.microsoft.com/office/drawing/2014/main" id="{FDBB2818-71A7-4C2D-9C7C-9E7D7C4A2B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0" y="-1990"/>
                <a:ext cx="26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799">
                <a:extLst>
                  <a:ext uri="{FF2B5EF4-FFF2-40B4-BE49-F238E27FC236}">
                    <a16:creationId xmlns:a16="http://schemas.microsoft.com/office/drawing/2014/main" id="{2EBB3817-28D0-41A6-A552-559DAF3995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6" y="-1991"/>
                <a:ext cx="33" cy="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AutoShape 798">
                <a:extLst>
                  <a:ext uri="{FF2B5EF4-FFF2-40B4-BE49-F238E27FC236}">
                    <a16:creationId xmlns:a16="http://schemas.microsoft.com/office/drawing/2014/main" id="{F187B014-3DD3-49BE-A8D7-21A9877F9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-1963"/>
                <a:ext cx="71" cy="29"/>
              </a:xfrm>
              <a:custGeom>
                <a:avLst/>
                <a:gdLst>
                  <a:gd name="T0" fmla="+- 0 4949 4916"/>
                  <a:gd name="T1" fmla="*/ T0 w 71"/>
                  <a:gd name="T2" fmla="+- 0 -1958 -1963"/>
                  <a:gd name="T3" fmla="*/ -1958 h 29"/>
                  <a:gd name="T4" fmla="+- 0 4949 4916"/>
                  <a:gd name="T5" fmla="*/ T4 w 71"/>
                  <a:gd name="T6" fmla="+- 0 -1961 -1963"/>
                  <a:gd name="T7" fmla="*/ -1961 h 29"/>
                  <a:gd name="T8" fmla="+- 0 4935 4916"/>
                  <a:gd name="T9" fmla="*/ T8 w 71"/>
                  <a:gd name="T10" fmla="+- 0 -1949 -1963"/>
                  <a:gd name="T11" fmla="*/ -1949 h 29"/>
                  <a:gd name="T12" fmla="+- 0 4935 4916"/>
                  <a:gd name="T13" fmla="*/ T12 w 71"/>
                  <a:gd name="T14" fmla="+- 0 -1945 -1963"/>
                  <a:gd name="T15" fmla="*/ -1945 h 29"/>
                  <a:gd name="T16" fmla="+- 0 4918 4916"/>
                  <a:gd name="T17" fmla="*/ T16 w 71"/>
                  <a:gd name="T18" fmla="+- 0 -1936 -1963"/>
                  <a:gd name="T19" fmla="*/ -1936 h 29"/>
                  <a:gd name="T20" fmla="+- 0 4927 4916"/>
                  <a:gd name="T21" fmla="*/ T20 w 71"/>
                  <a:gd name="T22" fmla="+- 0 -1955 -1963"/>
                  <a:gd name="T23" fmla="*/ -1955 h 29"/>
                  <a:gd name="T24" fmla="+- 0 4933 4916"/>
                  <a:gd name="T25" fmla="*/ T24 w 71"/>
                  <a:gd name="T26" fmla="+- 0 -1955 -1963"/>
                  <a:gd name="T27" fmla="*/ -1955 h 29"/>
                  <a:gd name="T28" fmla="+- 0 4932 4916"/>
                  <a:gd name="T29" fmla="*/ T28 w 71"/>
                  <a:gd name="T30" fmla="+- 0 -1949 -1963"/>
                  <a:gd name="T31" fmla="*/ -1949 h 29"/>
                  <a:gd name="T32" fmla="+- 0 4934 4916"/>
                  <a:gd name="T33" fmla="*/ T32 w 71"/>
                  <a:gd name="T34" fmla="+- 0 -1957 -1963"/>
                  <a:gd name="T35" fmla="*/ -1957 h 29"/>
                  <a:gd name="T36" fmla="+- 0 4921 4916"/>
                  <a:gd name="T37" fmla="*/ T36 w 71"/>
                  <a:gd name="T38" fmla="+- 0 -1952 -1963"/>
                  <a:gd name="T39" fmla="*/ -1952 h 29"/>
                  <a:gd name="T40" fmla="+- 0 4916 4916"/>
                  <a:gd name="T41" fmla="*/ T40 w 71"/>
                  <a:gd name="T42" fmla="+- 0 -1936 -1963"/>
                  <a:gd name="T43" fmla="*/ -1936 h 29"/>
                  <a:gd name="T44" fmla="+- 0 4935 4916"/>
                  <a:gd name="T45" fmla="*/ T44 w 71"/>
                  <a:gd name="T46" fmla="+- 0 -1943 -1963"/>
                  <a:gd name="T47" fmla="*/ -1943 h 29"/>
                  <a:gd name="T48" fmla="+- 0 4943 4916"/>
                  <a:gd name="T49" fmla="*/ T48 w 71"/>
                  <a:gd name="T50" fmla="+- 0 -1944 -1963"/>
                  <a:gd name="T51" fmla="*/ -1944 h 29"/>
                  <a:gd name="T52" fmla="+- 0 4945 4916"/>
                  <a:gd name="T53" fmla="*/ T52 w 71"/>
                  <a:gd name="T54" fmla="+- 0 -1939 -1963"/>
                  <a:gd name="T55" fmla="*/ -1939 h 29"/>
                  <a:gd name="T56" fmla="+- 0 4946 4916"/>
                  <a:gd name="T57" fmla="*/ T56 w 71"/>
                  <a:gd name="T58" fmla="+- 0 -1940 -1963"/>
                  <a:gd name="T59" fmla="*/ -1940 h 29"/>
                  <a:gd name="T60" fmla="+- 0 4945 4916"/>
                  <a:gd name="T61" fmla="*/ T60 w 71"/>
                  <a:gd name="T62" fmla="+- 0 -1945 -1963"/>
                  <a:gd name="T63" fmla="*/ -1945 h 29"/>
                  <a:gd name="T64" fmla="+- 0 4952 4916"/>
                  <a:gd name="T65" fmla="*/ T64 w 71"/>
                  <a:gd name="T66" fmla="+- 0 -1950 -1963"/>
                  <a:gd name="T67" fmla="*/ -1950 h 29"/>
                  <a:gd name="T68" fmla="+- 0 4948 4916"/>
                  <a:gd name="T69" fmla="*/ T68 w 71"/>
                  <a:gd name="T70" fmla="+- 0 -1952 -1963"/>
                  <a:gd name="T71" fmla="*/ -1952 h 29"/>
                  <a:gd name="T72" fmla="+- 0 4952 4916"/>
                  <a:gd name="T73" fmla="*/ T72 w 71"/>
                  <a:gd name="T74" fmla="+- 0 -1960 -1963"/>
                  <a:gd name="T75" fmla="*/ -1960 h 29"/>
                  <a:gd name="T76" fmla="+- 0 4962 4916"/>
                  <a:gd name="T77" fmla="*/ T76 w 71"/>
                  <a:gd name="T78" fmla="+- 0 -1955 -1963"/>
                  <a:gd name="T79" fmla="*/ -1955 h 29"/>
                  <a:gd name="T80" fmla="+- 0 4956 4916"/>
                  <a:gd name="T81" fmla="*/ T80 w 71"/>
                  <a:gd name="T82" fmla="+- 0 -1955 -1963"/>
                  <a:gd name="T83" fmla="*/ -1955 h 29"/>
                  <a:gd name="T84" fmla="+- 0 4960 4916"/>
                  <a:gd name="T85" fmla="*/ T84 w 71"/>
                  <a:gd name="T86" fmla="+- 0 -1954 -1963"/>
                  <a:gd name="T87" fmla="*/ -1954 h 29"/>
                  <a:gd name="T88" fmla="+- 0 4963 4916"/>
                  <a:gd name="T89" fmla="*/ T88 w 71"/>
                  <a:gd name="T90" fmla="+- 0 -1955 -1963"/>
                  <a:gd name="T91" fmla="*/ -1955 h 29"/>
                  <a:gd name="T92" fmla="+- 0 4973 4916"/>
                  <a:gd name="T93" fmla="*/ T92 w 71"/>
                  <a:gd name="T94" fmla="+- 0 -1951 -1963"/>
                  <a:gd name="T95" fmla="*/ -1951 h 29"/>
                  <a:gd name="T96" fmla="+- 0 4971 4916"/>
                  <a:gd name="T97" fmla="*/ T96 w 71"/>
                  <a:gd name="T98" fmla="+- 0 -1954 -1963"/>
                  <a:gd name="T99" fmla="*/ -1954 h 29"/>
                  <a:gd name="T100" fmla="+- 0 4968 4916"/>
                  <a:gd name="T101" fmla="*/ T100 w 71"/>
                  <a:gd name="T102" fmla="+- 0 -1944 -1963"/>
                  <a:gd name="T103" fmla="*/ -1944 h 29"/>
                  <a:gd name="T104" fmla="+- 0 4965 4916"/>
                  <a:gd name="T105" fmla="*/ T104 w 71"/>
                  <a:gd name="T106" fmla="+- 0 -1945 -1963"/>
                  <a:gd name="T107" fmla="*/ -1945 h 29"/>
                  <a:gd name="T108" fmla="+- 0 4970 4916"/>
                  <a:gd name="T109" fmla="*/ T108 w 71"/>
                  <a:gd name="T110" fmla="+- 0 -1950 -1963"/>
                  <a:gd name="T111" fmla="*/ -1950 h 29"/>
                  <a:gd name="T112" fmla="+- 0 4968 4916"/>
                  <a:gd name="T113" fmla="*/ T112 w 71"/>
                  <a:gd name="T114" fmla="+- 0 -1952 -1963"/>
                  <a:gd name="T115" fmla="*/ -1952 h 29"/>
                  <a:gd name="T116" fmla="+- 0 4960 4916"/>
                  <a:gd name="T117" fmla="*/ T116 w 71"/>
                  <a:gd name="T118" fmla="+- 0 -1943 -1963"/>
                  <a:gd name="T119" fmla="*/ -1943 h 29"/>
                  <a:gd name="T120" fmla="+- 0 4959 4916"/>
                  <a:gd name="T121" fmla="*/ T120 w 71"/>
                  <a:gd name="T122" fmla="+- 0 -1946 -1963"/>
                  <a:gd name="T123" fmla="*/ -1946 h 29"/>
                  <a:gd name="T124" fmla="+- 0 4962 4916"/>
                  <a:gd name="T125" fmla="*/ T124 w 71"/>
                  <a:gd name="T126" fmla="+- 0 -1952 -1963"/>
                  <a:gd name="T127" fmla="*/ -1952 h 29"/>
                  <a:gd name="T128" fmla="+- 0 4954 4916"/>
                  <a:gd name="T129" fmla="*/ T128 w 71"/>
                  <a:gd name="T130" fmla="+- 0 -1947 -1963"/>
                  <a:gd name="T131" fmla="*/ -1947 h 29"/>
                  <a:gd name="T132" fmla="+- 0 4955 4916"/>
                  <a:gd name="T133" fmla="*/ T132 w 71"/>
                  <a:gd name="T134" fmla="+- 0 -1951 -1963"/>
                  <a:gd name="T135" fmla="*/ -1951 h 29"/>
                  <a:gd name="T136" fmla="+- 0 4949 4916"/>
                  <a:gd name="T137" fmla="*/ T136 w 71"/>
                  <a:gd name="T138" fmla="+- 0 -1944 -1963"/>
                  <a:gd name="T139" fmla="*/ -1944 h 29"/>
                  <a:gd name="T140" fmla="+- 0 4950 4916"/>
                  <a:gd name="T141" fmla="*/ T140 w 71"/>
                  <a:gd name="T142" fmla="+- 0 -1943 -1963"/>
                  <a:gd name="T143" fmla="*/ -1943 h 29"/>
                  <a:gd name="T144" fmla="+- 0 4952 4916"/>
                  <a:gd name="T145" fmla="*/ T144 w 71"/>
                  <a:gd name="T146" fmla="+- 0 -1941 -1963"/>
                  <a:gd name="T147" fmla="*/ -1941 h 29"/>
                  <a:gd name="T148" fmla="+- 0 4960 4916"/>
                  <a:gd name="T149" fmla="*/ T148 w 71"/>
                  <a:gd name="T150" fmla="+- 0 -1951 -1963"/>
                  <a:gd name="T151" fmla="*/ -1951 h 29"/>
                  <a:gd name="T152" fmla="+- 0 4957 4916"/>
                  <a:gd name="T153" fmla="*/ T152 w 71"/>
                  <a:gd name="T154" fmla="+- 0 -1942 -1963"/>
                  <a:gd name="T155" fmla="*/ -1942 h 29"/>
                  <a:gd name="T156" fmla="+- 0 4963 4916"/>
                  <a:gd name="T157" fmla="*/ T156 w 71"/>
                  <a:gd name="T158" fmla="+- 0 -1945 -1963"/>
                  <a:gd name="T159" fmla="*/ -1945 h 29"/>
                  <a:gd name="T160" fmla="+- 0 4964 4916"/>
                  <a:gd name="T161" fmla="*/ T160 w 71"/>
                  <a:gd name="T162" fmla="+- 0 -1942 -1963"/>
                  <a:gd name="T163" fmla="*/ -1942 h 29"/>
                  <a:gd name="T164" fmla="+- 0 4968 4916"/>
                  <a:gd name="T165" fmla="*/ T164 w 71"/>
                  <a:gd name="T166" fmla="+- 0 -1943 -1963"/>
                  <a:gd name="T167" fmla="*/ -1943 h 29"/>
                  <a:gd name="T168" fmla="+- 0 4974 4916"/>
                  <a:gd name="T169" fmla="*/ T168 w 71"/>
                  <a:gd name="T170" fmla="+- 0 -1950 -1963"/>
                  <a:gd name="T171" fmla="*/ -1950 h 29"/>
                  <a:gd name="T172" fmla="+- 0 4984 4916"/>
                  <a:gd name="T173" fmla="*/ T172 w 71"/>
                  <a:gd name="T174" fmla="+- 0 -1946 -1963"/>
                  <a:gd name="T175" fmla="*/ -1946 h 29"/>
                  <a:gd name="T176" fmla="+- 0 4982 4916"/>
                  <a:gd name="T177" fmla="*/ T176 w 71"/>
                  <a:gd name="T178" fmla="+- 0 -1953 -1963"/>
                  <a:gd name="T179" fmla="*/ -1953 h 29"/>
                  <a:gd name="T180" fmla="+- 0 4983 4916"/>
                  <a:gd name="T181" fmla="*/ T180 w 71"/>
                  <a:gd name="T182" fmla="+- 0 -1956 -1963"/>
                  <a:gd name="T183" fmla="*/ -1956 h 29"/>
                  <a:gd name="T184" fmla="+- 0 4980 4916"/>
                  <a:gd name="T185" fmla="*/ T184 w 71"/>
                  <a:gd name="T186" fmla="+- 0 -1950 -1963"/>
                  <a:gd name="T187" fmla="*/ -1950 h 29"/>
                  <a:gd name="T188" fmla="+- 0 4976 4916"/>
                  <a:gd name="T189" fmla="*/ T188 w 71"/>
                  <a:gd name="T190" fmla="+- 0 -1944 -1963"/>
                  <a:gd name="T191" fmla="*/ -1944 h 29"/>
                  <a:gd name="T192" fmla="+- 0 4975 4916"/>
                  <a:gd name="T193" fmla="*/ T192 w 71"/>
                  <a:gd name="T194" fmla="+- 0 -1947 -1963"/>
                  <a:gd name="T195" fmla="*/ -1947 h 29"/>
                  <a:gd name="T196" fmla="+- 0 4980 4916"/>
                  <a:gd name="T197" fmla="*/ T196 w 71"/>
                  <a:gd name="T198" fmla="+- 0 -1955 -1963"/>
                  <a:gd name="T199" fmla="*/ -1955 h 29"/>
                  <a:gd name="T200" fmla="+- 0 4972 4916"/>
                  <a:gd name="T201" fmla="*/ T200 w 71"/>
                  <a:gd name="T202" fmla="+- 0 -1945 -1963"/>
                  <a:gd name="T203" fmla="*/ -1945 h 29"/>
                  <a:gd name="T204" fmla="+- 0 4975 4916"/>
                  <a:gd name="T205" fmla="*/ T204 w 71"/>
                  <a:gd name="T206" fmla="+- 0 -1942 -1963"/>
                  <a:gd name="T207" fmla="*/ -1942 h 29"/>
                  <a:gd name="T208" fmla="+- 0 4980 4916"/>
                  <a:gd name="T209" fmla="*/ T208 w 71"/>
                  <a:gd name="T210" fmla="+- 0 -1944 -1963"/>
                  <a:gd name="T211" fmla="*/ -1944 h 29"/>
                  <a:gd name="T212" fmla="+- 0 4984 4916"/>
                  <a:gd name="T213" fmla="*/ T212 w 71"/>
                  <a:gd name="T214" fmla="+- 0 -1945 -1963"/>
                  <a:gd name="T215" fmla="*/ -1945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</a:cxnLst>
                <a:rect l="0" t="0" r="r" b="b"/>
                <a:pathLst>
                  <a:path w="71" h="29">
                    <a:moveTo>
                      <a:pt x="37" y="0"/>
                    </a:move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5"/>
                    </a:lnTo>
                    <a:lnTo>
                      <a:pt x="29" y="12"/>
                    </a:lnTo>
                    <a:lnTo>
                      <a:pt x="29" y="13"/>
                    </a:lnTo>
                    <a:lnTo>
                      <a:pt x="25" y="13"/>
                    </a:lnTo>
                    <a:lnTo>
                      <a:pt x="33" y="5"/>
                    </a:lnTo>
                    <a:lnTo>
                      <a:pt x="33" y="2"/>
                    </a:lnTo>
                    <a:lnTo>
                      <a:pt x="28" y="9"/>
                    </a:lnTo>
                    <a:lnTo>
                      <a:pt x="25" y="12"/>
                    </a:lnTo>
                    <a:lnTo>
                      <a:pt x="24" y="13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3" y="14"/>
                    </a:lnTo>
                    <a:lnTo>
                      <a:pt x="19" y="18"/>
                    </a:lnTo>
                    <a:lnTo>
                      <a:pt x="16" y="21"/>
                    </a:lnTo>
                    <a:lnTo>
                      <a:pt x="11" y="26"/>
                    </a:lnTo>
                    <a:lnTo>
                      <a:pt x="8" y="27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4" y="15"/>
                    </a:lnTo>
                    <a:lnTo>
                      <a:pt x="6" y="12"/>
                    </a:lnTo>
                    <a:lnTo>
                      <a:pt x="11" y="8"/>
                    </a:lnTo>
                    <a:lnTo>
                      <a:pt x="13" y="7"/>
                    </a:lnTo>
                    <a:lnTo>
                      <a:pt x="15" y="6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7" y="13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2" y="6"/>
                    </a:lnTo>
                    <a:lnTo>
                      <a:pt x="10" y="7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2" y="26"/>
                    </a:lnTo>
                    <a:lnTo>
                      <a:pt x="19" y="20"/>
                    </a:lnTo>
                    <a:lnTo>
                      <a:pt x="22" y="17"/>
                    </a:lnTo>
                    <a:lnTo>
                      <a:pt x="25" y="14"/>
                    </a:lnTo>
                    <a:lnTo>
                      <a:pt x="29" y="14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7" y="23"/>
                    </a:lnTo>
                    <a:lnTo>
                      <a:pt x="27" y="24"/>
                    </a:lnTo>
                    <a:lnTo>
                      <a:pt x="28" y="25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3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8" y="20"/>
                    </a:lnTo>
                    <a:lnTo>
                      <a:pt x="29" y="18"/>
                    </a:lnTo>
                    <a:lnTo>
                      <a:pt x="31" y="14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1" y="13"/>
                    </a:lnTo>
                    <a:lnTo>
                      <a:pt x="32" y="11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6" y="3"/>
                    </a:lnTo>
                    <a:lnTo>
                      <a:pt x="37" y="0"/>
                    </a:lnTo>
                    <a:moveTo>
                      <a:pt x="47" y="7"/>
                    </a:moveTo>
                    <a:lnTo>
                      <a:pt x="47" y="7"/>
                    </a:lnTo>
                    <a:lnTo>
                      <a:pt x="46" y="8"/>
                    </a:lnTo>
                    <a:lnTo>
                      <a:pt x="43" y="7"/>
                    </a:lnTo>
                    <a:lnTo>
                      <a:pt x="42" y="7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7"/>
                    </a:lnTo>
                    <a:moveTo>
                      <a:pt x="58" y="12"/>
                    </a:moveTo>
                    <a:lnTo>
                      <a:pt x="58" y="12"/>
                    </a:lnTo>
                    <a:lnTo>
                      <a:pt x="57" y="12"/>
                    </a:lnTo>
                    <a:lnTo>
                      <a:pt x="56" y="13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55" y="9"/>
                    </a:lnTo>
                    <a:lnTo>
                      <a:pt x="55" y="14"/>
                    </a:lnTo>
                    <a:lnTo>
                      <a:pt x="55" y="15"/>
                    </a:lnTo>
                    <a:lnTo>
                      <a:pt x="55" y="16"/>
                    </a:lnTo>
                    <a:lnTo>
                      <a:pt x="53" y="18"/>
                    </a:lnTo>
                    <a:lnTo>
                      <a:pt x="52" y="19"/>
                    </a:lnTo>
                    <a:lnTo>
                      <a:pt x="51" y="20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9" y="17"/>
                    </a:lnTo>
                    <a:lnTo>
                      <a:pt x="52" y="13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5" y="9"/>
                    </a:lnTo>
                    <a:lnTo>
                      <a:pt x="53" y="10"/>
                    </a:lnTo>
                    <a:lnTo>
                      <a:pt x="52" y="11"/>
                    </a:lnTo>
                    <a:lnTo>
                      <a:pt x="48" y="16"/>
                    </a:lnTo>
                    <a:lnTo>
                      <a:pt x="48" y="17"/>
                    </a:lnTo>
                    <a:lnTo>
                      <a:pt x="47" y="18"/>
                    </a:lnTo>
                    <a:lnTo>
                      <a:pt x="45" y="19"/>
                    </a:lnTo>
                    <a:lnTo>
                      <a:pt x="44" y="20"/>
                    </a:lnTo>
                    <a:lnTo>
                      <a:pt x="43" y="21"/>
                    </a:lnTo>
                    <a:lnTo>
                      <a:pt x="42" y="19"/>
                    </a:lnTo>
                    <a:lnTo>
                      <a:pt x="42" y="18"/>
                    </a:lnTo>
                    <a:lnTo>
                      <a:pt x="43" y="17"/>
                    </a:lnTo>
                    <a:lnTo>
                      <a:pt x="46" y="14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7" y="11"/>
                    </a:lnTo>
                    <a:lnTo>
                      <a:pt x="46" y="11"/>
                    </a:lnTo>
                    <a:lnTo>
                      <a:pt x="44" y="11"/>
                    </a:lnTo>
                    <a:lnTo>
                      <a:pt x="41" y="14"/>
                    </a:lnTo>
                    <a:lnTo>
                      <a:pt x="37" y="19"/>
                    </a:lnTo>
                    <a:lnTo>
                      <a:pt x="37" y="18"/>
                    </a:lnTo>
                    <a:lnTo>
                      <a:pt x="38" y="16"/>
                    </a:lnTo>
                    <a:lnTo>
                      <a:pt x="38" y="15"/>
                    </a:lnTo>
                    <a:lnTo>
                      <a:pt x="40" y="13"/>
                    </a:lnTo>
                    <a:lnTo>
                      <a:pt x="40" y="12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38" y="13"/>
                    </a:lnTo>
                    <a:lnTo>
                      <a:pt x="35" y="17"/>
                    </a:lnTo>
                    <a:lnTo>
                      <a:pt x="34" y="18"/>
                    </a:lnTo>
                    <a:lnTo>
                      <a:pt x="33" y="19"/>
                    </a:lnTo>
                    <a:lnTo>
                      <a:pt x="35" y="18"/>
                    </a:lnTo>
                    <a:lnTo>
                      <a:pt x="36" y="17"/>
                    </a:lnTo>
                    <a:lnTo>
                      <a:pt x="36" y="16"/>
                    </a:lnTo>
                    <a:lnTo>
                      <a:pt x="35" y="19"/>
                    </a:lnTo>
                    <a:lnTo>
                      <a:pt x="34" y="20"/>
                    </a:lnTo>
                    <a:lnTo>
                      <a:pt x="34" y="21"/>
                    </a:lnTo>
                    <a:lnTo>
                      <a:pt x="35" y="22"/>
                    </a:lnTo>
                    <a:lnTo>
                      <a:pt x="36" y="22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1" y="15"/>
                    </a:lnTo>
                    <a:lnTo>
                      <a:pt x="43" y="14"/>
                    </a:lnTo>
                    <a:lnTo>
                      <a:pt x="44" y="12"/>
                    </a:lnTo>
                    <a:lnTo>
                      <a:pt x="42" y="17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2" y="22"/>
                    </a:lnTo>
                    <a:lnTo>
                      <a:pt x="44" y="22"/>
                    </a:lnTo>
                    <a:lnTo>
                      <a:pt x="45" y="21"/>
                    </a:lnTo>
                    <a:lnTo>
                      <a:pt x="47" y="18"/>
                    </a:lnTo>
                    <a:lnTo>
                      <a:pt x="47" y="19"/>
                    </a:lnTo>
                    <a:lnTo>
                      <a:pt x="47" y="20"/>
                    </a:lnTo>
                    <a:lnTo>
                      <a:pt x="48" y="21"/>
                    </a:lnTo>
                    <a:lnTo>
                      <a:pt x="49" y="22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2" y="20"/>
                    </a:lnTo>
                    <a:lnTo>
                      <a:pt x="55" y="16"/>
                    </a:lnTo>
                    <a:lnTo>
                      <a:pt x="56" y="15"/>
                    </a:lnTo>
                    <a:lnTo>
                      <a:pt x="56" y="14"/>
                    </a:lnTo>
                    <a:lnTo>
                      <a:pt x="58" y="13"/>
                    </a:lnTo>
                    <a:lnTo>
                      <a:pt x="58" y="12"/>
                    </a:lnTo>
                    <a:moveTo>
                      <a:pt x="71" y="14"/>
                    </a:moveTo>
                    <a:lnTo>
                      <a:pt x="70" y="14"/>
                    </a:lnTo>
                    <a:lnTo>
                      <a:pt x="68" y="17"/>
                    </a:lnTo>
                    <a:lnTo>
                      <a:pt x="66" y="18"/>
                    </a:lnTo>
                    <a:lnTo>
                      <a:pt x="64" y="18"/>
                    </a:lnTo>
                    <a:lnTo>
                      <a:pt x="65" y="17"/>
                    </a:lnTo>
                    <a:lnTo>
                      <a:pt x="65" y="12"/>
                    </a:lnTo>
                    <a:lnTo>
                      <a:pt x="66" y="10"/>
                    </a:lnTo>
                    <a:lnTo>
                      <a:pt x="66" y="9"/>
                    </a:lnTo>
                    <a:lnTo>
                      <a:pt x="67" y="8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5" y="7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4" y="13"/>
                    </a:lnTo>
                    <a:lnTo>
                      <a:pt x="64" y="14"/>
                    </a:lnTo>
                    <a:lnTo>
                      <a:pt x="63" y="17"/>
                    </a:lnTo>
                    <a:lnTo>
                      <a:pt x="63" y="18"/>
                    </a:lnTo>
                    <a:lnTo>
                      <a:pt x="62" y="19"/>
                    </a:lnTo>
                    <a:lnTo>
                      <a:pt x="60" y="19"/>
                    </a:lnTo>
                    <a:lnTo>
                      <a:pt x="59" y="18"/>
                    </a:lnTo>
                    <a:lnTo>
                      <a:pt x="59" y="17"/>
                    </a:lnTo>
                    <a:lnTo>
                      <a:pt x="59" y="16"/>
                    </a:lnTo>
                    <a:lnTo>
                      <a:pt x="59" y="15"/>
                    </a:lnTo>
                    <a:lnTo>
                      <a:pt x="62" y="12"/>
                    </a:lnTo>
                    <a:lnTo>
                      <a:pt x="63" y="10"/>
                    </a:lnTo>
                    <a:lnTo>
                      <a:pt x="64" y="9"/>
                    </a:lnTo>
                    <a:lnTo>
                      <a:pt x="64" y="8"/>
                    </a:lnTo>
                    <a:lnTo>
                      <a:pt x="60" y="13"/>
                    </a:lnTo>
                    <a:lnTo>
                      <a:pt x="58" y="15"/>
                    </a:lnTo>
                    <a:lnTo>
                      <a:pt x="57" y="16"/>
                    </a:lnTo>
                    <a:lnTo>
                      <a:pt x="56" y="17"/>
                    </a:lnTo>
                    <a:lnTo>
                      <a:pt x="56" y="18"/>
                    </a:lnTo>
                    <a:lnTo>
                      <a:pt x="57" y="18"/>
                    </a:lnTo>
                    <a:lnTo>
                      <a:pt x="57" y="17"/>
                    </a:lnTo>
                    <a:lnTo>
                      <a:pt x="58" y="19"/>
                    </a:lnTo>
                    <a:lnTo>
                      <a:pt x="59" y="21"/>
                    </a:lnTo>
                    <a:lnTo>
                      <a:pt x="60" y="21"/>
                    </a:lnTo>
                    <a:lnTo>
                      <a:pt x="62" y="21"/>
                    </a:lnTo>
                    <a:lnTo>
                      <a:pt x="63" y="20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6" y="19"/>
                    </a:lnTo>
                    <a:lnTo>
                      <a:pt x="67" y="18"/>
                    </a:lnTo>
                    <a:lnTo>
                      <a:pt x="68" y="18"/>
                    </a:lnTo>
                    <a:lnTo>
                      <a:pt x="69" y="16"/>
                    </a:lnTo>
                    <a:lnTo>
                      <a:pt x="71" y="15"/>
                    </a:lnTo>
                    <a:lnTo>
                      <a:pt x="71" y="14"/>
                    </a:lnTo>
                  </a:path>
                </a:pathLst>
              </a:custGeom>
              <a:solidFill>
                <a:srgbClr val="005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797">
                <a:extLst>
                  <a:ext uri="{FF2B5EF4-FFF2-40B4-BE49-F238E27FC236}">
                    <a16:creationId xmlns:a16="http://schemas.microsoft.com/office/drawing/2014/main" id="{A403EEAA-E97E-4524-98B0-876747023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2" y="-2179"/>
                <a:ext cx="185" cy="804"/>
              </a:xfrm>
              <a:custGeom>
                <a:avLst/>
                <a:gdLst>
                  <a:gd name="T0" fmla="+- 0 4827 4702"/>
                  <a:gd name="T1" fmla="*/ T0 w 185"/>
                  <a:gd name="T2" fmla="+- 0 -2179 -2179"/>
                  <a:gd name="T3" fmla="*/ -2179 h 804"/>
                  <a:gd name="T4" fmla="+- 0 4741 4702"/>
                  <a:gd name="T5" fmla="*/ T4 w 185"/>
                  <a:gd name="T6" fmla="+- 0 -2148 -2179"/>
                  <a:gd name="T7" fmla="*/ -2148 h 804"/>
                  <a:gd name="T8" fmla="+- 0 4722 4702"/>
                  <a:gd name="T9" fmla="*/ T8 w 185"/>
                  <a:gd name="T10" fmla="+- 0 -2141 -2179"/>
                  <a:gd name="T11" fmla="*/ -2141 h 804"/>
                  <a:gd name="T12" fmla="+- 0 4702 4702"/>
                  <a:gd name="T13" fmla="*/ T12 w 185"/>
                  <a:gd name="T14" fmla="+- 0 -2134 -2179"/>
                  <a:gd name="T15" fmla="*/ -2134 h 804"/>
                  <a:gd name="T16" fmla="+- 0 4709 4702"/>
                  <a:gd name="T17" fmla="*/ T16 w 185"/>
                  <a:gd name="T18" fmla="+- 0 -2072 -2179"/>
                  <a:gd name="T19" fmla="*/ -2072 h 804"/>
                  <a:gd name="T20" fmla="+- 0 4714 4702"/>
                  <a:gd name="T21" fmla="*/ T20 w 185"/>
                  <a:gd name="T22" fmla="+- 0 -2032 -2179"/>
                  <a:gd name="T23" fmla="*/ -2032 h 804"/>
                  <a:gd name="T24" fmla="+- 0 4721 4702"/>
                  <a:gd name="T25" fmla="*/ T24 w 185"/>
                  <a:gd name="T26" fmla="+- 0 -1998 -2179"/>
                  <a:gd name="T27" fmla="*/ -1998 h 804"/>
                  <a:gd name="T28" fmla="+- 0 4731 4702"/>
                  <a:gd name="T29" fmla="*/ T28 w 185"/>
                  <a:gd name="T30" fmla="+- 0 -1950 -2179"/>
                  <a:gd name="T31" fmla="*/ -1950 h 804"/>
                  <a:gd name="T32" fmla="+- 0 4739 4702"/>
                  <a:gd name="T33" fmla="*/ T32 w 185"/>
                  <a:gd name="T34" fmla="+- 0 -1894 -2179"/>
                  <a:gd name="T35" fmla="*/ -1894 h 804"/>
                  <a:gd name="T36" fmla="+- 0 4745 4702"/>
                  <a:gd name="T37" fmla="*/ T36 w 185"/>
                  <a:gd name="T38" fmla="+- 0 -1822 -2179"/>
                  <a:gd name="T39" fmla="*/ -1822 h 804"/>
                  <a:gd name="T40" fmla="+- 0 4748 4702"/>
                  <a:gd name="T41" fmla="*/ T40 w 185"/>
                  <a:gd name="T42" fmla="+- 0 -1738 -2179"/>
                  <a:gd name="T43" fmla="*/ -1738 h 804"/>
                  <a:gd name="T44" fmla="+- 0 4750 4702"/>
                  <a:gd name="T45" fmla="*/ T44 w 185"/>
                  <a:gd name="T46" fmla="+- 0 -1647 -2179"/>
                  <a:gd name="T47" fmla="*/ -1647 h 804"/>
                  <a:gd name="T48" fmla="+- 0 4753 4702"/>
                  <a:gd name="T49" fmla="*/ T48 w 185"/>
                  <a:gd name="T50" fmla="+- 0 -1552 -2179"/>
                  <a:gd name="T51" fmla="*/ -1552 h 804"/>
                  <a:gd name="T52" fmla="+- 0 4775 4702"/>
                  <a:gd name="T53" fmla="*/ T52 w 185"/>
                  <a:gd name="T54" fmla="+- 0 -1483 -2179"/>
                  <a:gd name="T55" fmla="*/ -1483 h 804"/>
                  <a:gd name="T56" fmla="+- 0 4821 4702"/>
                  <a:gd name="T57" fmla="*/ T56 w 185"/>
                  <a:gd name="T58" fmla="+- 0 -1427 -2179"/>
                  <a:gd name="T59" fmla="*/ -1427 h 804"/>
                  <a:gd name="T60" fmla="+- 0 4866 4702"/>
                  <a:gd name="T61" fmla="*/ T60 w 185"/>
                  <a:gd name="T62" fmla="+- 0 -1389 -2179"/>
                  <a:gd name="T63" fmla="*/ -1389 h 804"/>
                  <a:gd name="T64" fmla="+- 0 4887 4702"/>
                  <a:gd name="T65" fmla="*/ T64 w 185"/>
                  <a:gd name="T66" fmla="+- 0 -1375 -2179"/>
                  <a:gd name="T67" fmla="*/ -1375 h 804"/>
                  <a:gd name="T68" fmla="+- 0 4878 4702"/>
                  <a:gd name="T69" fmla="*/ T68 w 185"/>
                  <a:gd name="T70" fmla="+- 0 -1608 -2179"/>
                  <a:gd name="T71" fmla="*/ -1608 h 804"/>
                  <a:gd name="T72" fmla="+- 0 4874 4702"/>
                  <a:gd name="T73" fmla="*/ T72 w 185"/>
                  <a:gd name="T74" fmla="+- 0 -1728 -2179"/>
                  <a:gd name="T75" fmla="*/ -1728 h 804"/>
                  <a:gd name="T76" fmla="+- 0 4872 4702"/>
                  <a:gd name="T77" fmla="*/ T76 w 185"/>
                  <a:gd name="T78" fmla="+- 0 -1775 -2179"/>
                  <a:gd name="T79" fmla="*/ -1775 h 804"/>
                  <a:gd name="T80" fmla="+- 0 4873 4702"/>
                  <a:gd name="T81" fmla="*/ T80 w 185"/>
                  <a:gd name="T82" fmla="+- 0 -1786 -2179"/>
                  <a:gd name="T83" fmla="*/ -1786 h 804"/>
                  <a:gd name="T84" fmla="+- 0 4871 4702"/>
                  <a:gd name="T85" fmla="*/ T84 w 185"/>
                  <a:gd name="T86" fmla="+- 0 -1818 -2179"/>
                  <a:gd name="T87" fmla="*/ -1818 h 804"/>
                  <a:gd name="T88" fmla="+- 0 4867 4702"/>
                  <a:gd name="T89" fmla="*/ T88 w 185"/>
                  <a:gd name="T90" fmla="+- 0 -1885 -2179"/>
                  <a:gd name="T91" fmla="*/ -1885 h 804"/>
                  <a:gd name="T92" fmla="+- 0 4861 4702"/>
                  <a:gd name="T93" fmla="*/ T92 w 185"/>
                  <a:gd name="T94" fmla="+- 0 -1965 -2179"/>
                  <a:gd name="T95" fmla="*/ -1965 h 804"/>
                  <a:gd name="T96" fmla="+- 0 4853 4702"/>
                  <a:gd name="T97" fmla="*/ T96 w 185"/>
                  <a:gd name="T98" fmla="+- 0 -2034 -2179"/>
                  <a:gd name="T99" fmla="*/ -2034 h 804"/>
                  <a:gd name="T100" fmla="+- 0 4836 4702"/>
                  <a:gd name="T101" fmla="*/ T100 w 185"/>
                  <a:gd name="T102" fmla="+- 0 -2135 -2179"/>
                  <a:gd name="T103" fmla="*/ -2135 h 804"/>
                  <a:gd name="T104" fmla="+- 0 4830 4702"/>
                  <a:gd name="T105" fmla="*/ T104 w 185"/>
                  <a:gd name="T106" fmla="+- 0 -2167 -2179"/>
                  <a:gd name="T107" fmla="*/ -2167 h 804"/>
                  <a:gd name="T108" fmla="+- 0 4827 4702"/>
                  <a:gd name="T109" fmla="*/ T108 w 185"/>
                  <a:gd name="T110" fmla="+- 0 -2179 -2179"/>
                  <a:gd name="T111" fmla="*/ -2179 h 8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185" h="804">
                    <a:moveTo>
                      <a:pt x="125" y="0"/>
                    </a:moveTo>
                    <a:lnTo>
                      <a:pt x="39" y="31"/>
                    </a:lnTo>
                    <a:lnTo>
                      <a:pt x="20" y="38"/>
                    </a:lnTo>
                    <a:lnTo>
                      <a:pt x="0" y="45"/>
                    </a:lnTo>
                    <a:lnTo>
                      <a:pt x="7" y="107"/>
                    </a:lnTo>
                    <a:lnTo>
                      <a:pt x="12" y="147"/>
                    </a:lnTo>
                    <a:lnTo>
                      <a:pt x="19" y="181"/>
                    </a:lnTo>
                    <a:lnTo>
                      <a:pt x="29" y="229"/>
                    </a:lnTo>
                    <a:lnTo>
                      <a:pt x="37" y="285"/>
                    </a:lnTo>
                    <a:lnTo>
                      <a:pt x="43" y="357"/>
                    </a:lnTo>
                    <a:lnTo>
                      <a:pt x="46" y="441"/>
                    </a:lnTo>
                    <a:lnTo>
                      <a:pt x="48" y="532"/>
                    </a:lnTo>
                    <a:lnTo>
                      <a:pt x="51" y="627"/>
                    </a:lnTo>
                    <a:lnTo>
                      <a:pt x="73" y="696"/>
                    </a:lnTo>
                    <a:lnTo>
                      <a:pt x="119" y="752"/>
                    </a:lnTo>
                    <a:lnTo>
                      <a:pt x="164" y="790"/>
                    </a:lnTo>
                    <a:lnTo>
                      <a:pt x="185" y="804"/>
                    </a:lnTo>
                    <a:lnTo>
                      <a:pt x="176" y="571"/>
                    </a:lnTo>
                    <a:lnTo>
                      <a:pt x="172" y="451"/>
                    </a:lnTo>
                    <a:lnTo>
                      <a:pt x="170" y="404"/>
                    </a:lnTo>
                    <a:lnTo>
                      <a:pt x="171" y="393"/>
                    </a:lnTo>
                    <a:lnTo>
                      <a:pt x="169" y="361"/>
                    </a:lnTo>
                    <a:lnTo>
                      <a:pt x="165" y="294"/>
                    </a:lnTo>
                    <a:lnTo>
                      <a:pt x="159" y="214"/>
                    </a:lnTo>
                    <a:lnTo>
                      <a:pt x="151" y="145"/>
                    </a:lnTo>
                    <a:lnTo>
                      <a:pt x="134" y="44"/>
                    </a:lnTo>
                    <a:lnTo>
                      <a:pt x="128" y="12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2133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796">
                <a:extLst>
                  <a:ext uri="{FF2B5EF4-FFF2-40B4-BE49-F238E27FC236}">
                    <a16:creationId xmlns:a16="http://schemas.microsoft.com/office/drawing/2014/main" id="{476EC108-7406-4A65-AF1F-F795364ED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1" y="-2185"/>
                <a:ext cx="152" cy="816"/>
              </a:xfrm>
              <a:custGeom>
                <a:avLst/>
                <a:gdLst>
                  <a:gd name="T0" fmla="+- 0 4979 4951"/>
                  <a:gd name="T1" fmla="*/ T0 w 152"/>
                  <a:gd name="T2" fmla="+- 0 -2185 -2185"/>
                  <a:gd name="T3" fmla="*/ -2185 h 816"/>
                  <a:gd name="T4" fmla="+- 0 4974 4951"/>
                  <a:gd name="T5" fmla="*/ T4 w 152"/>
                  <a:gd name="T6" fmla="+- 0 -2102 -2185"/>
                  <a:gd name="T7" fmla="*/ -2102 h 816"/>
                  <a:gd name="T8" fmla="+- 0 4967 4951"/>
                  <a:gd name="T9" fmla="*/ T8 w 152"/>
                  <a:gd name="T10" fmla="+- 0 -2050 -2185"/>
                  <a:gd name="T11" fmla="*/ -2050 h 816"/>
                  <a:gd name="T12" fmla="+- 0 4965 4951"/>
                  <a:gd name="T13" fmla="*/ T12 w 152"/>
                  <a:gd name="T14" fmla="+- 0 -2012 -2185"/>
                  <a:gd name="T15" fmla="*/ -2012 h 816"/>
                  <a:gd name="T16" fmla="+- 0 4964 4951"/>
                  <a:gd name="T17" fmla="*/ T16 w 152"/>
                  <a:gd name="T18" fmla="+- 0 -1930 -2185"/>
                  <a:gd name="T19" fmla="*/ -1930 h 816"/>
                  <a:gd name="T20" fmla="+- 0 4963 4951"/>
                  <a:gd name="T21" fmla="*/ T20 w 152"/>
                  <a:gd name="T22" fmla="+- 0 -1777 -2185"/>
                  <a:gd name="T23" fmla="*/ -1777 h 816"/>
                  <a:gd name="T24" fmla="+- 0 4959 4951"/>
                  <a:gd name="T25" fmla="*/ T24 w 152"/>
                  <a:gd name="T26" fmla="+- 0 -1742 -2185"/>
                  <a:gd name="T27" fmla="*/ -1742 h 816"/>
                  <a:gd name="T28" fmla="+- 0 4957 4951"/>
                  <a:gd name="T29" fmla="*/ T28 w 152"/>
                  <a:gd name="T30" fmla="+- 0 -1688 -2185"/>
                  <a:gd name="T31" fmla="*/ -1688 h 816"/>
                  <a:gd name="T32" fmla="+- 0 4955 4951"/>
                  <a:gd name="T33" fmla="*/ T32 w 152"/>
                  <a:gd name="T34" fmla="+- 0 -1577 -2185"/>
                  <a:gd name="T35" fmla="*/ -1577 h 816"/>
                  <a:gd name="T36" fmla="+- 0 4951 4951"/>
                  <a:gd name="T37" fmla="*/ T36 w 152"/>
                  <a:gd name="T38" fmla="+- 0 -1369 -2185"/>
                  <a:gd name="T39" fmla="*/ -1369 h 816"/>
                  <a:gd name="T40" fmla="+- 0 4992 4951"/>
                  <a:gd name="T41" fmla="*/ T40 w 152"/>
                  <a:gd name="T42" fmla="+- 0 -1392 -2185"/>
                  <a:gd name="T43" fmla="*/ -1392 h 816"/>
                  <a:gd name="T44" fmla="+- 0 5025 4951"/>
                  <a:gd name="T45" fmla="*/ T44 w 152"/>
                  <a:gd name="T46" fmla="+- 0 -1438 -2185"/>
                  <a:gd name="T47" fmla="*/ -1438 h 816"/>
                  <a:gd name="T48" fmla="+- 0 5050 4951"/>
                  <a:gd name="T49" fmla="*/ T48 w 152"/>
                  <a:gd name="T50" fmla="+- 0 -1490 -2185"/>
                  <a:gd name="T51" fmla="*/ -1490 h 816"/>
                  <a:gd name="T52" fmla="+- 0 5065 4951"/>
                  <a:gd name="T53" fmla="*/ T52 w 152"/>
                  <a:gd name="T54" fmla="+- 0 -1531 -2185"/>
                  <a:gd name="T55" fmla="*/ -1531 h 816"/>
                  <a:gd name="T56" fmla="+- 0 5071 4951"/>
                  <a:gd name="T57" fmla="*/ T56 w 152"/>
                  <a:gd name="T58" fmla="+- 0 -1582 -2185"/>
                  <a:gd name="T59" fmla="*/ -1582 h 816"/>
                  <a:gd name="T60" fmla="+- 0 5070 4951"/>
                  <a:gd name="T61" fmla="*/ T60 w 152"/>
                  <a:gd name="T62" fmla="+- 0 -1661 -2185"/>
                  <a:gd name="T63" fmla="*/ -1661 h 816"/>
                  <a:gd name="T64" fmla="+- 0 5066 4951"/>
                  <a:gd name="T65" fmla="*/ T64 w 152"/>
                  <a:gd name="T66" fmla="+- 0 -1751 -2185"/>
                  <a:gd name="T67" fmla="*/ -1751 h 816"/>
                  <a:gd name="T68" fmla="+- 0 5063 4951"/>
                  <a:gd name="T69" fmla="*/ T68 w 152"/>
                  <a:gd name="T70" fmla="+- 0 -1831 -2185"/>
                  <a:gd name="T71" fmla="*/ -1831 h 816"/>
                  <a:gd name="T72" fmla="+- 0 5063 4951"/>
                  <a:gd name="T73" fmla="*/ T72 w 152"/>
                  <a:gd name="T74" fmla="+- 0 -1888 -2185"/>
                  <a:gd name="T75" fmla="*/ -1888 h 816"/>
                  <a:gd name="T76" fmla="+- 0 5067 4951"/>
                  <a:gd name="T77" fmla="*/ T76 w 152"/>
                  <a:gd name="T78" fmla="+- 0 -1937 -2185"/>
                  <a:gd name="T79" fmla="*/ -1937 h 816"/>
                  <a:gd name="T80" fmla="+- 0 5079 4951"/>
                  <a:gd name="T81" fmla="*/ T80 w 152"/>
                  <a:gd name="T82" fmla="+- 0 -2007 -2185"/>
                  <a:gd name="T83" fmla="*/ -2007 h 816"/>
                  <a:gd name="T84" fmla="+- 0 5102 4951"/>
                  <a:gd name="T85" fmla="*/ T84 w 152"/>
                  <a:gd name="T86" fmla="+- 0 -2123 -2185"/>
                  <a:gd name="T87" fmla="*/ -2123 h 816"/>
                  <a:gd name="T88" fmla="+- 0 4979 4951"/>
                  <a:gd name="T89" fmla="*/ T88 w 152"/>
                  <a:gd name="T90" fmla="+- 0 -2185 -2185"/>
                  <a:gd name="T91" fmla="*/ -2185 h 8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152" h="816">
                    <a:moveTo>
                      <a:pt x="28" y="0"/>
                    </a:moveTo>
                    <a:lnTo>
                      <a:pt x="23" y="83"/>
                    </a:lnTo>
                    <a:lnTo>
                      <a:pt x="16" y="135"/>
                    </a:lnTo>
                    <a:lnTo>
                      <a:pt x="14" y="173"/>
                    </a:lnTo>
                    <a:lnTo>
                      <a:pt x="13" y="255"/>
                    </a:lnTo>
                    <a:lnTo>
                      <a:pt x="12" y="408"/>
                    </a:lnTo>
                    <a:lnTo>
                      <a:pt x="8" y="443"/>
                    </a:lnTo>
                    <a:lnTo>
                      <a:pt x="6" y="497"/>
                    </a:lnTo>
                    <a:lnTo>
                      <a:pt x="4" y="608"/>
                    </a:lnTo>
                    <a:lnTo>
                      <a:pt x="0" y="816"/>
                    </a:lnTo>
                    <a:lnTo>
                      <a:pt x="41" y="793"/>
                    </a:lnTo>
                    <a:lnTo>
                      <a:pt x="74" y="747"/>
                    </a:lnTo>
                    <a:lnTo>
                      <a:pt x="99" y="695"/>
                    </a:lnTo>
                    <a:lnTo>
                      <a:pt x="114" y="654"/>
                    </a:lnTo>
                    <a:lnTo>
                      <a:pt x="120" y="603"/>
                    </a:lnTo>
                    <a:lnTo>
                      <a:pt x="119" y="524"/>
                    </a:lnTo>
                    <a:lnTo>
                      <a:pt x="115" y="434"/>
                    </a:lnTo>
                    <a:lnTo>
                      <a:pt x="112" y="354"/>
                    </a:lnTo>
                    <a:lnTo>
                      <a:pt x="112" y="297"/>
                    </a:lnTo>
                    <a:lnTo>
                      <a:pt x="116" y="248"/>
                    </a:lnTo>
                    <a:lnTo>
                      <a:pt x="128" y="178"/>
                    </a:lnTo>
                    <a:lnTo>
                      <a:pt x="151" y="6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192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AutoShape 795">
                <a:extLst>
                  <a:ext uri="{FF2B5EF4-FFF2-40B4-BE49-F238E27FC236}">
                    <a16:creationId xmlns:a16="http://schemas.microsoft.com/office/drawing/2014/main" id="{BF9CC640-3F3A-4CCB-9C13-CF07CA087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8" y="-1763"/>
                <a:ext cx="17" cy="167"/>
              </a:xfrm>
              <a:custGeom>
                <a:avLst/>
                <a:gdLst>
                  <a:gd name="T0" fmla="+- 0 4869 4858"/>
                  <a:gd name="T1" fmla="*/ T0 w 17"/>
                  <a:gd name="T2" fmla="+- 0 -1715 -1763"/>
                  <a:gd name="T3" fmla="*/ -1715 h 167"/>
                  <a:gd name="T4" fmla="+- 0 4866 4858"/>
                  <a:gd name="T5" fmla="*/ T4 w 17"/>
                  <a:gd name="T6" fmla="+- 0 -1717 -1763"/>
                  <a:gd name="T7" fmla="*/ -1717 h 167"/>
                  <a:gd name="T8" fmla="+- 0 4860 4858"/>
                  <a:gd name="T9" fmla="*/ T8 w 17"/>
                  <a:gd name="T10" fmla="+- 0 -1717 -1763"/>
                  <a:gd name="T11" fmla="*/ -1717 h 167"/>
                  <a:gd name="T12" fmla="+- 0 4858 4858"/>
                  <a:gd name="T13" fmla="*/ T12 w 17"/>
                  <a:gd name="T14" fmla="+- 0 -1715 -1763"/>
                  <a:gd name="T15" fmla="*/ -1715 h 167"/>
                  <a:gd name="T16" fmla="+- 0 4858 4858"/>
                  <a:gd name="T17" fmla="*/ T16 w 17"/>
                  <a:gd name="T18" fmla="+- 0 -1709 -1763"/>
                  <a:gd name="T19" fmla="*/ -1709 h 167"/>
                  <a:gd name="T20" fmla="+- 0 4860 4858"/>
                  <a:gd name="T21" fmla="*/ T20 w 17"/>
                  <a:gd name="T22" fmla="+- 0 -1707 -1763"/>
                  <a:gd name="T23" fmla="*/ -1707 h 167"/>
                  <a:gd name="T24" fmla="+- 0 4866 4858"/>
                  <a:gd name="T25" fmla="*/ T24 w 17"/>
                  <a:gd name="T26" fmla="+- 0 -1707 -1763"/>
                  <a:gd name="T27" fmla="*/ -1707 h 167"/>
                  <a:gd name="T28" fmla="+- 0 4869 4858"/>
                  <a:gd name="T29" fmla="*/ T28 w 17"/>
                  <a:gd name="T30" fmla="+- 0 -1709 -1763"/>
                  <a:gd name="T31" fmla="*/ -1709 h 167"/>
                  <a:gd name="T32" fmla="+- 0 4869 4858"/>
                  <a:gd name="T33" fmla="*/ T32 w 17"/>
                  <a:gd name="T34" fmla="+- 0 -1715 -1763"/>
                  <a:gd name="T35" fmla="*/ -1715 h 167"/>
                  <a:gd name="T36" fmla="+- 0 4869 4858"/>
                  <a:gd name="T37" fmla="*/ T36 w 17"/>
                  <a:gd name="T38" fmla="+- 0 -1761 -1763"/>
                  <a:gd name="T39" fmla="*/ -1761 h 167"/>
                  <a:gd name="T40" fmla="+- 0 4866 4858"/>
                  <a:gd name="T41" fmla="*/ T40 w 17"/>
                  <a:gd name="T42" fmla="+- 0 -1763 -1763"/>
                  <a:gd name="T43" fmla="*/ -1763 h 167"/>
                  <a:gd name="T44" fmla="+- 0 4860 4858"/>
                  <a:gd name="T45" fmla="*/ T44 w 17"/>
                  <a:gd name="T46" fmla="+- 0 -1763 -1763"/>
                  <a:gd name="T47" fmla="*/ -1763 h 167"/>
                  <a:gd name="T48" fmla="+- 0 4858 4858"/>
                  <a:gd name="T49" fmla="*/ T48 w 17"/>
                  <a:gd name="T50" fmla="+- 0 -1761 -1763"/>
                  <a:gd name="T51" fmla="*/ -1761 h 167"/>
                  <a:gd name="T52" fmla="+- 0 4858 4858"/>
                  <a:gd name="T53" fmla="*/ T52 w 17"/>
                  <a:gd name="T54" fmla="+- 0 -1756 -1763"/>
                  <a:gd name="T55" fmla="*/ -1756 h 167"/>
                  <a:gd name="T56" fmla="+- 0 4860 4858"/>
                  <a:gd name="T57" fmla="*/ T56 w 17"/>
                  <a:gd name="T58" fmla="+- 0 -1753 -1763"/>
                  <a:gd name="T59" fmla="*/ -1753 h 167"/>
                  <a:gd name="T60" fmla="+- 0 4866 4858"/>
                  <a:gd name="T61" fmla="*/ T60 w 17"/>
                  <a:gd name="T62" fmla="+- 0 -1753 -1763"/>
                  <a:gd name="T63" fmla="*/ -1753 h 167"/>
                  <a:gd name="T64" fmla="+- 0 4869 4858"/>
                  <a:gd name="T65" fmla="*/ T64 w 17"/>
                  <a:gd name="T66" fmla="+- 0 -1756 -1763"/>
                  <a:gd name="T67" fmla="*/ -1756 h 167"/>
                  <a:gd name="T68" fmla="+- 0 4869 4858"/>
                  <a:gd name="T69" fmla="*/ T68 w 17"/>
                  <a:gd name="T70" fmla="+- 0 -1761 -1763"/>
                  <a:gd name="T71" fmla="*/ -1761 h 167"/>
                  <a:gd name="T72" fmla="+- 0 4873 4858"/>
                  <a:gd name="T73" fmla="*/ T72 w 17"/>
                  <a:gd name="T74" fmla="+- 0 -1663 -1763"/>
                  <a:gd name="T75" fmla="*/ -1663 h 167"/>
                  <a:gd name="T76" fmla="+- 0 4870 4858"/>
                  <a:gd name="T77" fmla="*/ T76 w 17"/>
                  <a:gd name="T78" fmla="+- 0 -1666 -1763"/>
                  <a:gd name="T79" fmla="*/ -1666 h 167"/>
                  <a:gd name="T80" fmla="+- 0 4864 4858"/>
                  <a:gd name="T81" fmla="*/ T80 w 17"/>
                  <a:gd name="T82" fmla="+- 0 -1666 -1763"/>
                  <a:gd name="T83" fmla="*/ -1666 h 167"/>
                  <a:gd name="T84" fmla="+- 0 4862 4858"/>
                  <a:gd name="T85" fmla="*/ T84 w 17"/>
                  <a:gd name="T86" fmla="+- 0 -1663 -1763"/>
                  <a:gd name="T87" fmla="*/ -1663 h 167"/>
                  <a:gd name="T88" fmla="+- 0 4862 4858"/>
                  <a:gd name="T89" fmla="*/ T88 w 17"/>
                  <a:gd name="T90" fmla="+- 0 -1658 -1763"/>
                  <a:gd name="T91" fmla="*/ -1658 h 167"/>
                  <a:gd name="T92" fmla="+- 0 4864 4858"/>
                  <a:gd name="T93" fmla="*/ T92 w 17"/>
                  <a:gd name="T94" fmla="+- 0 -1656 -1763"/>
                  <a:gd name="T95" fmla="*/ -1656 h 167"/>
                  <a:gd name="T96" fmla="+- 0 4870 4858"/>
                  <a:gd name="T97" fmla="*/ T96 w 17"/>
                  <a:gd name="T98" fmla="+- 0 -1656 -1763"/>
                  <a:gd name="T99" fmla="*/ -1656 h 167"/>
                  <a:gd name="T100" fmla="+- 0 4873 4858"/>
                  <a:gd name="T101" fmla="*/ T100 w 17"/>
                  <a:gd name="T102" fmla="+- 0 -1658 -1763"/>
                  <a:gd name="T103" fmla="*/ -1658 h 167"/>
                  <a:gd name="T104" fmla="+- 0 4873 4858"/>
                  <a:gd name="T105" fmla="*/ T104 w 17"/>
                  <a:gd name="T106" fmla="+- 0 -1663 -1763"/>
                  <a:gd name="T107" fmla="*/ -1663 h 167"/>
                  <a:gd name="T108" fmla="+- 0 4874 4858"/>
                  <a:gd name="T109" fmla="*/ T108 w 17"/>
                  <a:gd name="T110" fmla="+- 0 -1604 -1763"/>
                  <a:gd name="T111" fmla="*/ -1604 h 167"/>
                  <a:gd name="T112" fmla="+- 0 4872 4858"/>
                  <a:gd name="T113" fmla="*/ T112 w 17"/>
                  <a:gd name="T114" fmla="+- 0 -1607 -1763"/>
                  <a:gd name="T115" fmla="*/ -1607 h 167"/>
                  <a:gd name="T116" fmla="+- 0 4866 4858"/>
                  <a:gd name="T117" fmla="*/ T116 w 17"/>
                  <a:gd name="T118" fmla="+- 0 -1607 -1763"/>
                  <a:gd name="T119" fmla="*/ -1607 h 167"/>
                  <a:gd name="T120" fmla="+- 0 4863 4858"/>
                  <a:gd name="T121" fmla="*/ T120 w 17"/>
                  <a:gd name="T122" fmla="+- 0 -1604 -1763"/>
                  <a:gd name="T123" fmla="*/ -1604 h 167"/>
                  <a:gd name="T124" fmla="+- 0 4863 4858"/>
                  <a:gd name="T125" fmla="*/ T124 w 17"/>
                  <a:gd name="T126" fmla="+- 0 -1599 -1763"/>
                  <a:gd name="T127" fmla="*/ -1599 h 167"/>
                  <a:gd name="T128" fmla="+- 0 4866 4858"/>
                  <a:gd name="T129" fmla="*/ T128 w 17"/>
                  <a:gd name="T130" fmla="+- 0 -1596 -1763"/>
                  <a:gd name="T131" fmla="*/ -1596 h 167"/>
                  <a:gd name="T132" fmla="+- 0 4872 4858"/>
                  <a:gd name="T133" fmla="*/ T132 w 17"/>
                  <a:gd name="T134" fmla="+- 0 -1596 -1763"/>
                  <a:gd name="T135" fmla="*/ -1596 h 167"/>
                  <a:gd name="T136" fmla="+- 0 4874 4858"/>
                  <a:gd name="T137" fmla="*/ T136 w 17"/>
                  <a:gd name="T138" fmla="+- 0 -1599 -1763"/>
                  <a:gd name="T139" fmla="*/ -1599 h 167"/>
                  <a:gd name="T140" fmla="+- 0 4874 4858"/>
                  <a:gd name="T141" fmla="*/ T140 w 17"/>
                  <a:gd name="T142" fmla="+- 0 -1604 -1763"/>
                  <a:gd name="T143" fmla="*/ -1604 h 1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</a:cxnLst>
                <a:rect l="0" t="0" r="r" b="b"/>
                <a:pathLst>
                  <a:path w="17" h="167">
                    <a:moveTo>
                      <a:pt x="11" y="48"/>
                    </a:moveTo>
                    <a:lnTo>
                      <a:pt x="8" y="46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1" y="54"/>
                    </a:lnTo>
                    <a:lnTo>
                      <a:pt x="11" y="48"/>
                    </a:lnTo>
                    <a:moveTo>
                      <a:pt x="11" y="2"/>
                    </a:move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8" y="10"/>
                    </a:lnTo>
                    <a:lnTo>
                      <a:pt x="11" y="7"/>
                    </a:lnTo>
                    <a:lnTo>
                      <a:pt x="11" y="2"/>
                    </a:lnTo>
                    <a:moveTo>
                      <a:pt x="15" y="100"/>
                    </a:moveTo>
                    <a:lnTo>
                      <a:pt x="12" y="97"/>
                    </a:lnTo>
                    <a:lnTo>
                      <a:pt x="6" y="97"/>
                    </a:lnTo>
                    <a:lnTo>
                      <a:pt x="4" y="100"/>
                    </a:lnTo>
                    <a:lnTo>
                      <a:pt x="4" y="105"/>
                    </a:lnTo>
                    <a:lnTo>
                      <a:pt x="6" y="107"/>
                    </a:lnTo>
                    <a:lnTo>
                      <a:pt x="12" y="107"/>
                    </a:lnTo>
                    <a:lnTo>
                      <a:pt x="15" y="105"/>
                    </a:lnTo>
                    <a:lnTo>
                      <a:pt x="15" y="100"/>
                    </a:lnTo>
                    <a:moveTo>
                      <a:pt x="16" y="159"/>
                    </a:moveTo>
                    <a:lnTo>
                      <a:pt x="14" y="156"/>
                    </a:lnTo>
                    <a:lnTo>
                      <a:pt x="8" y="156"/>
                    </a:lnTo>
                    <a:lnTo>
                      <a:pt x="5" y="159"/>
                    </a:lnTo>
                    <a:lnTo>
                      <a:pt x="5" y="164"/>
                    </a:lnTo>
                    <a:lnTo>
                      <a:pt x="8" y="167"/>
                    </a:lnTo>
                    <a:lnTo>
                      <a:pt x="14" y="167"/>
                    </a:lnTo>
                    <a:lnTo>
                      <a:pt x="16" y="164"/>
                    </a:lnTo>
                    <a:lnTo>
                      <a:pt x="16" y="15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1" name="Picture 794">
                <a:extLst>
                  <a:ext uri="{FF2B5EF4-FFF2-40B4-BE49-F238E27FC236}">
                    <a16:creationId xmlns:a16="http://schemas.microsoft.com/office/drawing/2014/main" id="{7113F3BE-F766-4D8F-BB98-2130209734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3" y="-2228"/>
                <a:ext cx="15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AutoShape 793">
                <a:extLst>
                  <a:ext uri="{FF2B5EF4-FFF2-40B4-BE49-F238E27FC236}">
                    <a16:creationId xmlns:a16="http://schemas.microsoft.com/office/drawing/2014/main" id="{58A4AC4F-3B8D-4B98-AE97-D4D8177FC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" y="-2648"/>
                <a:ext cx="6601" cy="87"/>
              </a:xfrm>
              <a:custGeom>
                <a:avLst/>
                <a:gdLst>
                  <a:gd name="T0" fmla="+- 0 2946 2708"/>
                  <a:gd name="T1" fmla="*/ T0 w 6601"/>
                  <a:gd name="T2" fmla="+- 0 -2645 -2648"/>
                  <a:gd name="T3" fmla="*/ -2645 h 87"/>
                  <a:gd name="T4" fmla="+- 0 2708 2708"/>
                  <a:gd name="T5" fmla="*/ T4 w 6601"/>
                  <a:gd name="T6" fmla="+- 0 -2561 -2648"/>
                  <a:gd name="T7" fmla="*/ -2561 h 87"/>
                  <a:gd name="T8" fmla="+- 0 2946 2708"/>
                  <a:gd name="T9" fmla="*/ T8 w 6601"/>
                  <a:gd name="T10" fmla="+- 0 -2561 -2648"/>
                  <a:gd name="T11" fmla="*/ -2561 h 87"/>
                  <a:gd name="T12" fmla="+- 0 2946 2708"/>
                  <a:gd name="T13" fmla="*/ T12 w 6601"/>
                  <a:gd name="T14" fmla="+- 0 -2645 -2648"/>
                  <a:gd name="T15" fmla="*/ -2645 h 87"/>
                  <a:gd name="T16" fmla="+- 0 9309 2708"/>
                  <a:gd name="T17" fmla="*/ T16 w 6601"/>
                  <a:gd name="T18" fmla="+- 0 -2564 -2648"/>
                  <a:gd name="T19" fmla="*/ -2564 h 87"/>
                  <a:gd name="T20" fmla="+- 0 9044 2708"/>
                  <a:gd name="T21" fmla="*/ T20 w 6601"/>
                  <a:gd name="T22" fmla="+- 0 -2648 -2648"/>
                  <a:gd name="T23" fmla="*/ -2648 h 87"/>
                  <a:gd name="T24" fmla="+- 0 9044 2708"/>
                  <a:gd name="T25" fmla="*/ T24 w 6601"/>
                  <a:gd name="T26" fmla="+- 0 -2564 -2648"/>
                  <a:gd name="T27" fmla="*/ -2564 h 87"/>
                  <a:gd name="T28" fmla="+- 0 9309 2708"/>
                  <a:gd name="T29" fmla="*/ T28 w 6601"/>
                  <a:gd name="T30" fmla="+- 0 -2564 -2648"/>
                  <a:gd name="T31" fmla="*/ -2564 h 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6601" h="87">
                    <a:moveTo>
                      <a:pt x="238" y="3"/>
                    </a:moveTo>
                    <a:lnTo>
                      <a:pt x="0" y="87"/>
                    </a:lnTo>
                    <a:lnTo>
                      <a:pt x="238" y="87"/>
                    </a:lnTo>
                    <a:lnTo>
                      <a:pt x="238" y="3"/>
                    </a:lnTo>
                    <a:moveTo>
                      <a:pt x="6601" y="84"/>
                    </a:moveTo>
                    <a:lnTo>
                      <a:pt x="6336" y="0"/>
                    </a:lnTo>
                    <a:lnTo>
                      <a:pt x="6336" y="84"/>
                    </a:lnTo>
                    <a:lnTo>
                      <a:pt x="6601" y="84"/>
                    </a:lnTo>
                  </a:path>
                </a:pathLst>
              </a:custGeom>
              <a:solidFill>
                <a:srgbClr val="003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" name="Text Box 875">
              <a:extLst>
                <a:ext uri="{FF2B5EF4-FFF2-40B4-BE49-F238E27FC236}">
                  <a16:creationId xmlns:a16="http://schemas.microsoft.com/office/drawing/2014/main" id="{108F7349-E09A-4D8B-975D-05BBD40A4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1993" y="2843208"/>
              <a:ext cx="1003707" cy="365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3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5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21</a:t>
              </a:r>
            </a:p>
            <a:p>
              <a:pPr marL="0" marR="0" lvl="0" indent="0" algn="l" defTabSz="914400" rtl="0" eaLnBrk="1" fontAlgn="auto" latinLnBrk="0" hangingPunct="1">
                <a:lnSpc>
                  <a:spcPts val="33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ITC Kabel" panose="02000503000000000000" pitchFamily="50" charset="0"/>
                <a:ea typeface="Century Gothic" panose="020B0502020202020204" pitchFamily="34" charset="0"/>
                <a:cs typeface="Century Gothic" panose="020B0502020202020204" pitchFamily="34" charset="0"/>
              </a:endParaRPr>
            </a:p>
          </p:txBody>
        </p:sp>
        <p:sp>
          <p:nvSpPr>
            <p:cNvPr id="103" name="Text Box 875">
              <a:extLst>
                <a:ext uri="{FF2B5EF4-FFF2-40B4-BE49-F238E27FC236}">
                  <a16:creationId xmlns:a16="http://schemas.microsoft.com/office/drawing/2014/main" id="{08FEB4CC-9119-4AD8-B1F2-313BB62FB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3410" y="2828452"/>
              <a:ext cx="1332818" cy="485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3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50" b="1" dirty="0">
                  <a:solidFill>
                    <a:srgbClr val="44546A">
                      <a:lumMod val="50000"/>
                    </a:srgbClr>
                  </a:solidFill>
                  <a:latin typeface="ITC Kabel" panose="02000503000000000000" pitchFamily="50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51</a:t>
              </a:r>
              <a:endParaRPr kumimoji="0" lang="en-US" sz="33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ITC Kabel" panose="02000503000000000000" pitchFamily="50" charset="0"/>
                <a:ea typeface="Century Gothic" panose="020B0502020202020204" pitchFamily="34" charset="0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33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ITC Kabel" panose="02000503000000000000" pitchFamily="50" charset="0"/>
                <a:ea typeface="Century Gothic" panose="020B0502020202020204" pitchFamily="34" charset="0"/>
                <a:cs typeface="Century Gothic" panose="020B0502020202020204" pitchFamily="34" charset="0"/>
              </a:endParaRPr>
            </a:p>
          </p:txBody>
        </p:sp>
      </p:grp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FD10D446-5C82-44E2-BC08-63C4B782DBC9}"/>
              </a:ext>
            </a:extLst>
          </p:cNvPr>
          <p:cNvSpPr/>
          <p:nvPr/>
        </p:nvSpPr>
        <p:spPr>
          <a:xfrm>
            <a:off x="1782197" y="3471159"/>
            <a:ext cx="411869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2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Realizamos 3 talleres adaptados al lenguaje de la CCB, con intensidad de 8 horas cada grupo. </a:t>
            </a:r>
            <a:br>
              <a:rPr lang="es-CO" sz="12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CO" sz="1200" dirty="0">
              <a:solidFill>
                <a:srgbClr val="5482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2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entregó a cada asistente su certificado, una cartilla de consulta, </a:t>
            </a:r>
            <a:r>
              <a:rPr lang="es-CO" sz="1200" dirty="0" err="1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sticker</a:t>
            </a:r>
            <a:r>
              <a:rPr lang="es-CO" sz="12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las palabras frecuentes de la CCB.</a:t>
            </a:r>
            <a:br>
              <a:rPr lang="es-CO" sz="12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CO" sz="1200" dirty="0">
              <a:solidFill>
                <a:srgbClr val="5482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2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Realizamos una sesión de cliente incógnito en el que llegamos al PE BV y PDO con una persona en condición de discapacidad auditiva y evaluamos nuestra atención y capacidad de respuesta ante estos casos. </a:t>
            </a:r>
            <a:br>
              <a:rPr lang="es-CO" sz="12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CO" sz="1200" dirty="0">
              <a:solidFill>
                <a:srgbClr val="5482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2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Resultado de la sesión de cliente incógnito: positivo, el señor recibió un excelente servicio y 2 certificados.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CO" sz="1200" dirty="0">
              <a:solidFill>
                <a:srgbClr val="54823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2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Lenguaje de Señas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EB93C011-708A-48F4-9F91-4F672F5DB399}"/>
              </a:ext>
            </a:extLst>
          </p:cNvPr>
          <p:cNvSpPr/>
          <p:nvPr/>
        </p:nvSpPr>
        <p:spPr>
          <a:xfrm>
            <a:off x="438554" y="3951406"/>
            <a:ext cx="11330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Actividades de sensibilización y formación:</a:t>
            </a:r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2D2BBFF1-833B-4959-82E9-B33CD480313A}"/>
              </a:ext>
            </a:extLst>
          </p:cNvPr>
          <p:cNvSpPr/>
          <p:nvPr/>
        </p:nvSpPr>
        <p:spPr>
          <a:xfrm>
            <a:off x="689880" y="250595"/>
            <a:ext cx="1087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ITCKabel LT Book" panose="02000506020000020004" pitchFamily="2" charset="0"/>
              </a:rPr>
              <a:t>Colaboradores formados en  “Abordaje para la atención de las personas con Discapacidad Auditiva y la Lengua de Señas Colombiana”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ITC Kabel" panose="02000503000000000000" pitchFamily="50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5" name="Picture 4" descr="Resultado de imagen de lenguaje de señas">
            <a:extLst>
              <a:ext uri="{FF2B5EF4-FFF2-40B4-BE49-F238E27FC236}">
                <a16:creationId xmlns:a16="http://schemas.microsoft.com/office/drawing/2014/main" id="{85DA75DA-44C1-4EB2-8E4D-5206555A8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67" y="1"/>
            <a:ext cx="3446297" cy="12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id="{B19C4A88-B2B0-4602-AE5D-771F8AA8B09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86" y="5688418"/>
            <a:ext cx="1817679" cy="10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SDG10 icon">
            <a:extLst>
              <a:ext uri="{FF2B5EF4-FFF2-40B4-BE49-F238E27FC236}">
                <a16:creationId xmlns:a16="http://schemas.microsoft.com/office/drawing/2014/main" id="{C30640B7-AD49-4131-AC7B-956925045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77" y="3627468"/>
            <a:ext cx="2349796" cy="23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356A6A31-DAD4-4BCF-9611-65554D6B34BD}"/>
              </a:ext>
            </a:extLst>
          </p:cNvPr>
          <p:cNvSpPr/>
          <p:nvPr/>
        </p:nvSpPr>
        <p:spPr>
          <a:xfrm>
            <a:off x="282723" y="2678708"/>
            <a:ext cx="37062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600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CO" sz="1600" dirty="0">
              <a:solidFill>
                <a:schemeClr val="accent1">
                  <a:lumMod val="75000"/>
                </a:schemeClr>
              </a:solidFill>
              <a:latin typeface="TradeGothic Light"/>
            </a:endParaRPr>
          </a:p>
          <a:p>
            <a:pPr marL="0" marR="65214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adeGothic Light"/>
                <a:ea typeface="+mn-ea"/>
                <a:cs typeface="+mn-cs"/>
              </a:rPr>
              <a:t>Con la implementación del Lenguaje de Señas en nuestra entidad, se identificó que atiende al ODS No. 10 – Reducción de las desigualdades</a:t>
            </a:r>
          </a:p>
          <a:p>
            <a:pPr marL="0" marR="65214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adeGothic Light"/>
                <a:ea typeface="+mn-ea"/>
                <a:cs typeface="+mn-cs"/>
              </a:rPr>
            </a:b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7E455DF-9DF1-4A71-8378-C8CDF1A1C3CB}"/>
              </a:ext>
            </a:extLst>
          </p:cNvPr>
          <p:cNvSpPr/>
          <p:nvPr/>
        </p:nvSpPr>
        <p:spPr>
          <a:xfrm>
            <a:off x="8201368" y="1769071"/>
            <a:ext cx="38027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652145" indent="-285750">
              <a:buFont typeface="Wingdings" panose="05000000000000000000" pitchFamily="2" charset="2"/>
              <a:buChar char="ü"/>
              <a:defRPr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TradeGothic Light"/>
              </a:rPr>
              <a:t>buscando la igualdad del trato y la no discriminación a todos nuestros usuarios con discapacidad auditiva (aprox. 300 personas en Bq) y en todos los PE.</a:t>
            </a:r>
          </a:p>
          <a:p>
            <a:pPr marL="285750" marR="652145" indent="-285750">
              <a:buFont typeface="Wingdings" panose="05000000000000000000" pitchFamily="2" charset="2"/>
              <a:buChar char="ü"/>
              <a:defRPr/>
            </a:pPr>
            <a:endParaRPr lang="es-CO" sz="1600" dirty="0">
              <a:solidFill>
                <a:schemeClr val="accent1">
                  <a:lumMod val="75000"/>
                </a:schemeClr>
              </a:solidFill>
              <a:latin typeface="TradeGothic Light"/>
            </a:endParaRPr>
          </a:p>
          <a:p>
            <a:pPr marL="285750" marR="652145" indent="-285750">
              <a:buFont typeface="Wingdings" panose="05000000000000000000" pitchFamily="2" charset="2"/>
              <a:buChar char="ü"/>
              <a:defRPr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TradeGothic Light"/>
              </a:rPr>
              <a:t>Sensibilización de conceptos de igualdad, equidad y diversidad basada en población con discapacidad auditiva.</a:t>
            </a:r>
          </a:p>
          <a:p>
            <a:pPr marL="285750" marR="652145" indent="-285750">
              <a:buFont typeface="Wingdings" panose="05000000000000000000" pitchFamily="2" charset="2"/>
              <a:buChar char="ü"/>
              <a:defRPr/>
            </a:pPr>
            <a:endParaRPr lang="es-CO" sz="1600" dirty="0">
              <a:solidFill>
                <a:schemeClr val="accent1">
                  <a:lumMod val="75000"/>
                </a:schemeClr>
              </a:solidFill>
              <a:latin typeface="TradeGothic Light"/>
            </a:endParaRPr>
          </a:p>
          <a:p>
            <a:pPr marL="285750" marR="652145" indent="-285750">
              <a:buFont typeface="Wingdings" panose="05000000000000000000" pitchFamily="2" charset="2"/>
              <a:buChar char="ü"/>
              <a:defRPr/>
            </a:pP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TradeGothic Light"/>
              </a:rPr>
              <a:t>Buenas prácticas inclusivas en los procesos de atención y abordaje para la atención de las personas con Discapacidad Auditiva y la Lengua de Señas Colombiana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46DB81D-5F55-4704-83C8-ECC12577B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34" t="43151" r="2252" b="27924"/>
          <a:stretch/>
        </p:blipFill>
        <p:spPr>
          <a:xfrm>
            <a:off x="0" y="10616"/>
            <a:ext cx="12192000" cy="120032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7A23F03A-C11A-4FBB-9780-37B170B397F3}"/>
              </a:ext>
            </a:extLst>
          </p:cNvPr>
          <p:cNvSpPr txBox="1"/>
          <p:nvPr/>
        </p:nvSpPr>
        <p:spPr>
          <a:xfrm>
            <a:off x="461715" y="72171"/>
            <a:ext cx="9427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sz="3100" b="1" dirty="0">
                <a:solidFill>
                  <a:schemeClr val="bg1"/>
                </a:solidFill>
                <a:latin typeface="ITCKabel LT Book" panose="02000506020000020004" pitchFamily="2" charset="0"/>
              </a:rPr>
              <a:t>Impacto de los ODS con la implementación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sz="3100" b="1" dirty="0">
                <a:solidFill>
                  <a:schemeClr val="bg1"/>
                </a:solidFill>
                <a:latin typeface="ITCKabel LT Book" panose="02000506020000020004" pitchFamily="2" charset="0"/>
              </a:rPr>
              <a:t> de LENGUAJE DE SEÑAS en la CCB</a:t>
            </a:r>
            <a:endParaRPr kumimoji="0" lang="es-CO" sz="3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</a:endParaRPr>
          </a:p>
        </p:txBody>
      </p:sp>
      <p:pic>
        <p:nvPicPr>
          <p:cNvPr id="1026" name="Picture 2" descr="Resultado de imagen de ods">
            <a:extLst>
              <a:ext uri="{FF2B5EF4-FFF2-40B4-BE49-F238E27FC236}">
                <a16:creationId xmlns:a16="http://schemas.microsoft.com/office/drawing/2014/main" id="{A7351550-E62E-4E47-A596-F70F5B2D4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r="10977" b="9033"/>
          <a:stretch/>
        </p:blipFill>
        <p:spPr bwMode="auto">
          <a:xfrm>
            <a:off x="4163525" y="1483326"/>
            <a:ext cx="3009999" cy="214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1CA3C4D8-A458-47FD-9876-37D9587B65F5}"/>
              </a:ext>
            </a:extLst>
          </p:cNvPr>
          <p:cNvSpPr/>
          <p:nvPr/>
        </p:nvSpPr>
        <p:spPr>
          <a:xfrm>
            <a:off x="3747977" y="3452582"/>
            <a:ext cx="223284" cy="20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B5D3FBF0-2D4C-46D9-A182-F7AF1AB139D5}"/>
              </a:ext>
            </a:extLst>
          </p:cNvPr>
          <p:cNvSpPr/>
          <p:nvPr/>
        </p:nvSpPr>
        <p:spPr>
          <a:xfrm>
            <a:off x="7494187" y="3456122"/>
            <a:ext cx="223284" cy="20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Picture 4" descr="Resultado de imagen de lenguaje de señas">
            <a:extLst>
              <a:ext uri="{FF2B5EF4-FFF2-40B4-BE49-F238E27FC236}">
                <a16:creationId xmlns:a16="http://schemas.microsoft.com/office/drawing/2014/main" id="{33E146BD-723E-4583-ABBE-BF37386F8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67" y="1"/>
            <a:ext cx="3446297" cy="12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4ADFA85-B96D-4725-942A-50659CAA4C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86" y="5688418"/>
            <a:ext cx="1817679" cy="10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4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59AB452-4D0D-41B5-A026-80D760737A09}"/>
              </a:ext>
            </a:extLst>
          </p:cNvPr>
          <p:cNvSpPr/>
          <p:nvPr/>
        </p:nvSpPr>
        <p:spPr>
          <a:xfrm>
            <a:off x="8553831" y="1516620"/>
            <a:ext cx="31577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Objetivos de Desarrollo Sostenible (ODS), son </a:t>
            </a:r>
            <a:r>
              <a:rPr lang="es-CO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llamado universal</a:t>
            </a:r>
            <a:r>
              <a:rPr lang="es-CO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adopción de medidas para poner fin a la pobreza, proteger el planeta y garantizar que todas las personas gocen de paz y prosperidad.</a:t>
            </a:r>
          </a:p>
          <a:p>
            <a:pPr algn="just"/>
            <a:endParaRPr lang="es-CO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Los ODS son una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agenda inclusiva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. Abordan las causas fundamentales de la pobreza y nos unen para lograr un cambio positivo en beneficio de las personas y el planeta</a:t>
            </a:r>
            <a:r>
              <a:rPr lang="es-CO" dirty="0"/>
              <a:t>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B622907-EABB-41DF-AA39-FDFDA0083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34" t="43151" r="2252" b="27924"/>
          <a:stretch/>
        </p:blipFill>
        <p:spPr>
          <a:xfrm>
            <a:off x="0" y="-1"/>
            <a:ext cx="12192000" cy="1200329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866CCA83-12C8-4400-AEA2-E67C68106BB9}"/>
              </a:ext>
            </a:extLst>
          </p:cNvPr>
          <p:cNvSpPr/>
          <p:nvPr/>
        </p:nvSpPr>
        <p:spPr>
          <a:xfrm>
            <a:off x="4041648" y="0"/>
            <a:ext cx="2773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7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ODS</a:t>
            </a:r>
            <a:endParaRPr lang="es-CO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BC1472E-4294-4BA8-AA18-FF3D0A35C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25" t="31111" r="20156" b="19305"/>
          <a:stretch/>
        </p:blipFill>
        <p:spPr>
          <a:xfrm>
            <a:off x="547116" y="1888095"/>
            <a:ext cx="7206234" cy="41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en un salón&#10;&#10;Descripción generada automáticamente">
            <a:extLst>
              <a:ext uri="{FF2B5EF4-FFF2-40B4-BE49-F238E27FC236}">
                <a16:creationId xmlns:a16="http://schemas.microsoft.com/office/drawing/2014/main" id="{A2AB8482-B1A1-4BEB-9D63-F6E4A9FBF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17717"/>
          <a:stretch/>
        </p:blipFill>
        <p:spPr>
          <a:xfrm>
            <a:off x="-21266" y="1019092"/>
            <a:ext cx="5996917" cy="38383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5B5E8E-A6DA-4905-B065-F1C3D0ED0B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34" t="43151" r="2252" b="27924"/>
          <a:stretch/>
        </p:blipFill>
        <p:spPr>
          <a:xfrm>
            <a:off x="0" y="10616"/>
            <a:ext cx="12192000" cy="12003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010D37A-BD54-4076-B7CE-4EB770F01980}"/>
              </a:ext>
            </a:extLst>
          </p:cNvPr>
          <p:cNvSpPr txBox="1"/>
          <p:nvPr/>
        </p:nvSpPr>
        <p:spPr>
          <a:xfrm>
            <a:off x="1483666" y="276834"/>
            <a:ext cx="730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sz="3600" b="1" dirty="0">
                <a:solidFill>
                  <a:schemeClr val="bg1"/>
                </a:solidFill>
                <a:latin typeface="ITCKabel LT Book" panose="02000506020000020004" pitchFamily="2" charset="0"/>
              </a:rPr>
              <a:t>LENGUAJE DE SEÑAS CCB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Imagen 5" descr="Un grupo de personas en un salón&#10;&#10;Descripción generada automáticamente">
            <a:extLst>
              <a:ext uri="{FF2B5EF4-FFF2-40B4-BE49-F238E27FC236}">
                <a16:creationId xmlns:a16="http://schemas.microsoft.com/office/drawing/2014/main" id="{85FEF49D-066F-416C-A540-8C96FB98B1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25442" r="3810" b="3878"/>
          <a:stretch/>
        </p:blipFill>
        <p:spPr>
          <a:xfrm>
            <a:off x="5980701" y="1210945"/>
            <a:ext cx="6200665" cy="3350422"/>
          </a:xfrm>
          <a:prstGeom prst="rect">
            <a:avLst/>
          </a:prstGeom>
        </p:spPr>
      </p:pic>
      <p:pic>
        <p:nvPicPr>
          <p:cNvPr id="11" name="Imagen 10" descr="Un grupo de mujeres posando para una foto&#10;&#10;Descripción generada automáticamente">
            <a:extLst>
              <a:ext uri="{FF2B5EF4-FFF2-40B4-BE49-F238E27FC236}">
                <a16:creationId xmlns:a16="http://schemas.microsoft.com/office/drawing/2014/main" id="{DD0648B3-F37B-4A25-B5A6-0F22502447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8835" r="9687" b="2766"/>
          <a:stretch/>
        </p:blipFill>
        <p:spPr>
          <a:xfrm>
            <a:off x="3269783" y="4455138"/>
            <a:ext cx="3207488" cy="2475461"/>
          </a:xfrm>
          <a:prstGeom prst="rect">
            <a:avLst/>
          </a:prstGeom>
        </p:spPr>
      </p:pic>
      <p:pic>
        <p:nvPicPr>
          <p:cNvPr id="15" name="Imagen 14" descr="Un grupo de personas en un salón&#10;&#10;Descripción generada automáticamente">
            <a:extLst>
              <a:ext uri="{FF2B5EF4-FFF2-40B4-BE49-F238E27FC236}">
                <a16:creationId xmlns:a16="http://schemas.microsoft.com/office/drawing/2014/main" id="{596CDE19-2DB0-4D29-9210-4353A30826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7264" r="5448" b="10654"/>
          <a:stretch/>
        </p:blipFill>
        <p:spPr>
          <a:xfrm>
            <a:off x="-36949" y="4463827"/>
            <a:ext cx="3657600" cy="2509972"/>
          </a:xfrm>
          <a:prstGeom prst="rect">
            <a:avLst/>
          </a:prstGeom>
        </p:spPr>
      </p:pic>
      <p:pic>
        <p:nvPicPr>
          <p:cNvPr id="9" name="Imagen 8" descr="Imagen que contiene persona, hombre, interior, viendo&#10;&#10;Descripción generada automáticamente">
            <a:extLst>
              <a:ext uri="{FF2B5EF4-FFF2-40B4-BE49-F238E27FC236}">
                <a16:creationId xmlns:a16="http://schemas.microsoft.com/office/drawing/2014/main" id="{592303D7-8C15-4D81-A972-7BA6F2175F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6542"/>
          <a:stretch/>
        </p:blipFill>
        <p:spPr>
          <a:xfrm>
            <a:off x="5919632" y="4455138"/>
            <a:ext cx="3543906" cy="2561860"/>
          </a:xfrm>
          <a:prstGeom prst="rect">
            <a:avLst/>
          </a:prstGeom>
        </p:spPr>
      </p:pic>
      <p:pic>
        <p:nvPicPr>
          <p:cNvPr id="13" name="Imagen 12" descr="Imagen que contiene persona, interior, gente, grupo&#10;&#10;Descripción generada automáticamente">
            <a:extLst>
              <a:ext uri="{FF2B5EF4-FFF2-40B4-BE49-F238E27FC236}">
                <a16:creationId xmlns:a16="http://schemas.microsoft.com/office/drawing/2014/main" id="{130FC361-C9C3-44E1-85D3-02D513ECC8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b="3886"/>
          <a:stretch/>
        </p:blipFill>
        <p:spPr>
          <a:xfrm>
            <a:off x="8937463" y="4455138"/>
            <a:ext cx="3318335" cy="2475461"/>
          </a:xfrm>
          <a:prstGeom prst="rect">
            <a:avLst/>
          </a:prstGeom>
        </p:spPr>
      </p:pic>
      <p:pic>
        <p:nvPicPr>
          <p:cNvPr id="10" name="Picture 4" descr="Resultado de imagen de lenguaje de señas">
            <a:extLst>
              <a:ext uri="{FF2B5EF4-FFF2-40B4-BE49-F238E27FC236}">
                <a16:creationId xmlns:a16="http://schemas.microsoft.com/office/drawing/2014/main" id="{CF628A55-AC7C-49DA-BA04-240363918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67" y="1"/>
            <a:ext cx="3446297" cy="12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906569C-C68D-4B4E-B552-336648237F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86" y="5688418"/>
            <a:ext cx="1817679" cy="10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E5B5E8E-A6DA-4905-B065-F1C3D0ED0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34" t="43151" r="2252" b="27924"/>
          <a:stretch/>
        </p:blipFill>
        <p:spPr>
          <a:xfrm>
            <a:off x="0" y="10616"/>
            <a:ext cx="12192000" cy="12003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010D37A-BD54-4076-B7CE-4EB770F01980}"/>
              </a:ext>
            </a:extLst>
          </p:cNvPr>
          <p:cNvSpPr txBox="1"/>
          <p:nvPr/>
        </p:nvSpPr>
        <p:spPr>
          <a:xfrm>
            <a:off x="1488558" y="239518"/>
            <a:ext cx="730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sz="3600" b="1" dirty="0">
                <a:solidFill>
                  <a:schemeClr val="bg1"/>
                </a:solidFill>
                <a:latin typeface="ITCKabel LT Book" panose="02000506020000020004" pitchFamily="2" charset="0"/>
              </a:rPr>
              <a:t>LENGUAJE DE SEÑAS CCB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050" name="Picture 2" descr="f61b786f-affd-475b-adc6-449c7cfeeab3@namprd04">
            <a:extLst>
              <a:ext uri="{FF2B5EF4-FFF2-40B4-BE49-F238E27FC236}">
                <a16:creationId xmlns:a16="http://schemas.microsoft.com/office/drawing/2014/main" id="{22D00961-C0F7-458C-B3D5-AA2977DAF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b="8154"/>
          <a:stretch/>
        </p:blipFill>
        <p:spPr bwMode="auto">
          <a:xfrm>
            <a:off x="2005237" y="1649196"/>
            <a:ext cx="8181525" cy="473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sultado de imagen de lenguaje de señas">
            <a:extLst>
              <a:ext uri="{FF2B5EF4-FFF2-40B4-BE49-F238E27FC236}">
                <a16:creationId xmlns:a16="http://schemas.microsoft.com/office/drawing/2014/main" id="{B4075CBF-7225-4275-8CD3-A06E8BDB5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67" y="1"/>
            <a:ext cx="3446297" cy="12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1F6E900-39A5-4FBB-A622-046C1D9915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86" y="5688418"/>
            <a:ext cx="1817679" cy="10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E5B5E8E-A6DA-4905-B065-F1C3D0ED0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34" t="43151" r="2252" b="27924"/>
          <a:stretch/>
        </p:blipFill>
        <p:spPr>
          <a:xfrm>
            <a:off x="0" y="10616"/>
            <a:ext cx="12192000" cy="12003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010D37A-BD54-4076-B7CE-4EB770F01980}"/>
              </a:ext>
            </a:extLst>
          </p:cNvPr>
          <p:cNvSpPr txBox="1"/>
          <p:nvPr/>
        </p:nvSpPr>
        <p:spPr>
          <a:xfrm>
            <a:off x="1488558" y="239518"/>
            <a:ext cx="730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sz="3600" b="1" dirty="0">
                <a:solidFill>
                  <a:schemeClr val="bg1"/>
                </a:solidFill>
                <a:latin typeface="ITCKabel LT Book" panose="02000506020000020004" pitchFamily="2" charset="0"/>
              </a:rPr>
              <a:t>LENGUAJE DE SEÑAS CCB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074" name="Picture 2" descr="f0841408-a04d-47cd-a0df-4bae8cc27f63@namprd04">
            <a:extLst>
              <a:ext uri="{FF2B5EF4-FFF2-40B4-BE49-F238E27FC236}">
                <a16:creationId xmlns:a16="http://schemas.microsoft.com/office/drawing/2014/main" id="{4BCEDBAC-69BB-4275-920A-996EA2D76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t="15650" r="13016" b="23647"/>
          <a:stretch/>
        </p:blipFill>
        <p:spPr bwMode="auto">
          <a:xfrm>
            <a:off x="6222612" y="1811682"/>
            <a:ext cx="5726022" cy="378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57806184-1573-4748-9261-986284652a6a@namprd04">
            <a:extLst>
              <a:ext uri="{FF2B5EF4-FFF2-40B4-BE49-F238E27FC236}">
                <a16:creationId xmlns:a16="http://schemas.microsoft.com/office/drawing/2014/main" id="{7E6009C8-7100-4304-B940-520A9F21A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14428" r="4547" b="10252"/>
          <a:stretch/>
        </p:blipFill>
        <p:spPr bwMode="auto">
          <a:xfrm>
            <a:off x="94509" y="1811683"/>
            <a:ext cx="6030279" cy="378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Resultado de imagen de lenguaje de señas">
            <a:extLst>
              <a:ext uri="{FF2B5EF4-FFF2-40B4-BE49-F238E27FC236}">
                <a16:creationId xmlns:a16="http://schemas.microsoft.com/office/drawing/2014/main" id="{91C92593-6DEC-450B-B44C-06B1CD0B9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67" y="1"/>
            <a:ext cx="3446297" cy="12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586828B-AFBC-4ED3-9CB9-7924DBEF05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86" y="5688418"/>
            <a:ext cx="1817679" cy="10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2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E5B5E8E-A6DA-4905-B065-F1C3D0ED0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34" t="43151" r="2252" b="27924"/>
          <a:stretch/>
        </p:blipFill>
        <p:spPr>
          <a:xfrm>
            <a:off x="0" y="10616"/>
            <a:ext cx="12192000" cy="12003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010D37A-BD54-4076-B7CE-4EB770F01980}"/>
              </a:ext>
            </a:extLst>
          </p:cNvPr>
          <p:cNvSpPr txBox="1"/>
          <p:nvPr/>
        </p:nvSpPr>
        <p:spPr>
          <a:xfrm>
            <a:off x="1488558" y="239518"/>
            <a:ext cx="730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sz="3600" b="1" dirty="0">
                <a:solidFill>
                  <a:schemeClr val="bg1"/>
                </a:solidFill>
                <a:latin typeface="ITCKabel LT Book" panose="02000506020000020004" pitchFamily="2" charset="0"/>
              </a:rPr>
              <a:t>LENGUAJE DE SEÑAS CCB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123" name="Picture 3" descr="63cd85c7-3b94-42b0-9936-265ce0122277@namprd04">
            <a:extLst>
              <a:ext uri="{FF2B5EF4-FFF2-40B4-BE49-F238E27FC236}">
                <a16:creationId xmlns:a16="http://schemas.microsoft.com/office/drawing/2014/main" id="{A3FAFC28-B3CF-41DA-8E39-1D4BB32C7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t="5545" r="1794"/>
          <a:stretch/>
        </p:blipFill>
        <p:spPr bwMode="auto">
          <a:xfrm>
            <a:off x="212652" y="1740954"/>
            <a:ext cx="6311984" cy="46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7ee2f5e9-6c94-43b6-832a-e4df374c933d@namprd04">
            <a:extLst>
              <a:ext uri="{FF2B5EF4-FFF2-40B4-BE49-F238E27FC236}">
                <a16:creationId xmlns:a16="http://schemas.microsoft.com/office/drawing/2014/main" id="{20ED5540-BD73-4CC1-8495-02D05CA3B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 t="10329" r="19123" b="19968"/>
          <a:stretch/>
        </p:blipFill>
        <p:spPr bwMode="auto">
          <a:xfrm>
            <a:off x="6719775" y="1740954"/>
            <a:ext cx="5291469" cy="46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Resultado de imagen de lenguaje de señas">
            <a:extLst>
              <a:ext uri="{FF2B5EF4-FFF2-40B4-BE49-F238E27FC236}">
                <a16:creationId xmlns:a16="http://schemas.microsoft.com/office/drawing/2014/main" id="{2EFD8A02-9396-4CA5-B05B-5B45AF8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67" y="1"/>
            <a:ext cx="3446297" cy="12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7ED5099-16CE-49BA-90F8-3D57859D2E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86" y="5688418"/>
            <a:ext cx="1817679" cy="10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ía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12_TF03098889.potx" id="{99B7B45F-DC7D-44EA-8DF0-8A66079C22E3}" vid="{03709ECD-8C5E-4EE5-A4EC-DA515FF5B39C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fotografías de ecología para el ámbito educativo</Template>
  <TotalTime>50332</TotalTime>
  <Words>413</Words>
  <Application>Microsoft Office PowerPoint</Application>
  <PresentationFormat>Panorámica</PresentationFormat>
  <Paragraphs>54</Paragraphs>
  <Slides>10</Slides>
  <Notes>2</Notes>
  <HiddenSlides>1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Calibri Light</vt:lpstr>
      <vt:lpstr>Corbel</vt:lpstr>
      <vt:lpstr>ITC Kabel</vt:lpstr>
      <vt:lpstr>ITCKabel LT Book</vt:lpstr>
      <vt:lpstr>TradeGothic Light</vt:lpstr>
      <vt:lpstr>Wingdings</vt:lpstr>
      <vt:lpstr>Ecología 16x9</vt:lpstr>
      <vt:lpstr>2_Tema de Office</vt:lpstr>
      <vt:lpstr>RESULTADO TALLER  LENGUAJE DE SEÑAS CCB  Sostenibilidad - Gestión Corporativa Marzo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Sandra Sanchez Arevalo</dc:creator>
  <cp:lastModifiedBy>Carolina Palomino</cp:lastModifiedBy>
  <cp:revision>173</cp:revision>
  <dcterms:created xsi:type="dcterms:W3CDTF">2018-11-02T14:10:23Z</dcterms:created>
  <dcterms:modified xsi:type="dcterms:W3CDTF">2021-01-05T15:55:12Z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